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embedTrueTypeFonts="1" saveSubsetFonts="1">
  <p:sldMasterIdLst>
    <p:sldMasterId id="2147483649"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embeddedFontLst>
    <p:embeddedFont>
      <p:font typeface="Calibri" pitchFamily="34" charset="0"/>
      <p:regular r:id="rId22"/>
      <p:bold r:id="rId23"/>
      <p:italic r:id="rId24"/>
      <p:boldItalic r:id="rId25"/>
    </p:embeddedFont>
    <p:embeddedFont>
      <p:font typeface="Cambria" pitchFamily="18" charset="0"/>
      <p:regular r:id="rId26"/>
      <p:bold r:id="rId27"/>
      <p:italic r:id="rId28"/>
      <p:boldItalic r:id="rId29"/>
    </p:embeddedFont>
  </p:embeddedFontLst>
  <p:defaultTextStyle>
    <a:defPPr>
      <a:defRPr lang="en-US"/>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AFAF"/>
    <a:srgbClr val="336699"/>
    <a:srgbClr val="99CCFF"/>
    <a:srgbClr val="C6C93F"/>
    <a:srgbClr val="BFBF49"/>
    <a:srgbClr val="B4D60C"/>
    <a:srgbClr val="D0F8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95" d="100"/>
          <a:sy n="95" d="100"/>
        </p:scale>
        <p:origin x="-10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43C67-0DAA-4B0D-BA8F-80BE783CEC98}"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n-US"/>
        </a:p>
      </dgm:t>
    </dgm:pt>
    <dgm:pt modelId="{00DBB031-2053-404F-9F44-8A5CBAA18F3E}">
      <dgm:prSet phldrT="[Text]"/>
      <dgm:spPr/>
      <dgm:t>
        <a:bodyPr/>
        <a:lstStyle/>
        <a:p>
          <a:r>
            <a:rPr lang="en-US" dirty="0" smtClean="0">
              <a:effectLst>
                <a:outerShdw blurRad="38100" dist="38100" dir="2700000" algn="tl">
                  <a:srgbClr val="000000">
                    <a:alpha val="43137"/>
                  </a:srgbClr>
                </a:outerShdw>
              </a:effectLst>
            </a:rPr>
            <a:t>Affective</a:t>
          </a:r>
          <a:endParaRPr lang="en-US" dirty="0">
            <a:effectLst>
              <a:outerShdw blurRad="38100" dist="38100" dir="2700000" algn="tl">
                <a:srgbClr val="000000">
                  <a:alpha val="43137"/>
                </a:srgbClr>
              </a:outerShdw>
            </a:effectLst>
          </a:endParaRPr>
        </a:p>
      </dgm:t>
    </dgm:pt>
    <dgm:pt modelId="{3D65D480-EAE1-484A-A4F7-7AEBC605ADA0}" type="parTrans" cxnId="{BC018AD7-BD12-463D-8DD2-70CE2909DF6E}">
      <dgm:prSet/>
      <dgm:spPr/>
      <dgm:t>
        <a:bodyPr/>
        <a:lstStyle/>
        <a:p>
          <a:endParaRPr lang="en-US">
            <a:effectLst>
              <a:outerShdw blurRad="38100" dist="38100" dir="2700000" algn="tl">
                <a:srgbClr val="000000">
                  <a:alpha val="43137"/>
                </a:srgbClr>
              </a:outerShdw>
            </a:effectLst>
          </a:endParaRPr>
        </a:p>
      </dgm:t>
    </dgm:pt>
    <dgm:pt modelId="{CC5E30E0-6660-4D9B-BDFD-6D34F16CADD0}" type="sibTrans" cxnId="{BC018AD7-BD12-463D-8DD2-70CE2909DF6E}">
      <dgm:prSet/>
      <dgm:spPr/>
      <dgm:t>
        <a:bodyPr/>
        <a:lstStyle/>
        <a:p>
          <a:endParaRPr lang="en-US">
            <a:effectLst>
              <a:outerShdw blurRad="38100" dist="38100" dir="2700000" algn="tl">
                <a:srgbClr val="000000">
                  <a:alpha val="43137"/>
                </a:srgbClr>
              </a:outerShdw>
            </a:effectLst>
          </a:endParaRPr>
        </a:p>
      </dgm:t>
    </dgm:pt>
    <dgm:pt modelId="{2484C45A-3F4A-4DA5-8987-59BBF77B03B9}">
      <dgm:prSet phldrT="[Text]"/>
      <dgm:spPr/>
      <dgm:t>
        <a:bodyPr/>
        <a:lstStyle/>
        <a:p>
          <a:r>
            <a:rPr lang="en-US" dirty="0" smtClean="0">
              <a:solidFill>
                <a:schemeClr val="tx1"/>
              </a:solidFill>
              <a:effectLst>
                <a:outerShdw blurRad="38100" dist="38100" dir="2700000" algn="tl">
                  <a:srgbClr val="000000">
                    <a:alpha val="43137"/>
                  </a:srgbClr>
                </a:outerShdw>
              </a:effectLst>
            </a:rPr>
            <a:t>Cognitive</a:t>
          </a:r>
          <a:endParaRPr lang="en-US" dirty="0">
            <a:solidFill>
              <a:schemeClr val="tx1"/>
            </a:solidFill>
            <a:effectLst>
              <a:outerShdw blurRad="38100" dist="38100" dir="2700000" algn="tl">
                <a:srgbClr val="000000">
                  <a:alpha val="43137"/>
                </a:srgbClr>
              </a:outerShdw>
            </a:effectLst>
          </a:endParaRPr>
        </a:p>
      </dgm:t>
    </dgm:pt>
    <dgm:pt modelId="{28B0BBFE-71D3-4E26-BFF0-EED6E3EC683F}" type="parTrans" cxnId="{2B2C3299-32FB-4405-BD18-C174D6FAF903}">
      <dgm:prSet/>
      <dgm:spPr/>
      <dgm:t>
        <a:bodyPr/>
        <a:lstStyle/>
        <a:p>
          <a:endParaRPr lang="en-US">
            <a:effectLst>
              <a:outerShdw blurRad="38100" dist="38100" dir="2700000" algn="tl">
                <a:srgbClr val="000000">
                  <a:alpha val="43137"/>
                </a:srgbClr>
              </a:outerShdw>
            </a:effectLst>
          </a:endParaRPr>
        </a:p>
      </dgm:t>
    </dgm:pt>
    <dgm:pt modelId="{5D26F258-C543-4501-813F-6C80C1350FF7}" type="sibTrans" cxnId="{2B2C3299-32FB-4405-BD18-C174D6FAF903}">
      <dgm:prSet/>
      <dgm:spPr/>
      <dgm:t>
        <a:bodyPr/>
        <a:lstStyle/>
        <a:p>
          <a:endParaRPr lang="en-US">
            <a:effectLst>
              <a:outerShdw blurRad="38100" dist="38100" dir="2700000" algn="tl">
                <a:srgbClr val="000000">
                  <a:alpha val="43137"/>
                </a:srgbClr>
              </a:outerShdw>
            </a:effectLst>
          </a:endParaRPr>
        </a:p>
      </dgm:t>
    </dgm:pt>
    <dgm:pt modelId="{BD338905-1F75-454E-9A35-E125FA6C7458}">
      <dgm:prSet phldrT="[Text]"/>
      <dgm:spPr/>
      <dgm:t>
        <a:bodyPr/>
        <a:lstStyle/>
        <a:p>
          <a:r>
            <a:rPr lang="en-US" dirty="0" smtClean="0">
              <a:solidFill>
                <a:schemeClr val="tx1"/>
              </a:solidFill>
              <a:effectLst>
                <a:outerShdw blurRad="38100" dist="38100" dir="2700000" algn="tl">
                  <a:srgbClr val="000000">
                    <a:alpha val="43137"/>
                  </a:srgbClr>
                </a:outerShdw>
              </a:effectLst>
            </a:rPr>
            <a:t>Behavioral</a:t>
          </a:r>
          <a:endParaRPr lang="en-US" dirty="0">
            <a:solidFill>
              <a:schemeClr val="tx1"/>
            </a:solidFill>
            <a:effectLst>
              <a:outerShdw blurRad="38100" dist="38100" dir="2700000" algn="tl">
                <a:srgbClr val="000000">
                  <a:alpha val="43137"/>
                </a:srgbClr>
              </a:outerShdw>
            </a:effectLst>
          </a:endParaRPr>
        </a:p>
      </dgm:t>
    </dgm:pt>
    <dgm:pt modelId="{9441C63A-850C-423D-B852-42DC2996307C}" type="parTrans" cxnId="{D82D1579-D930-4BBF-A7CF-DF3052303C29}">
      <dgm:prSet/>
      <dgm:spPr/>
      <dgm:t>
        <a:bodyPr/>
        <a:lstStyle/>
        <a:p>
          <a:endParaRPr lang="en-US">
            <a:effectLst>
              <a:outerShdw blurRad="38100" dist="38100" dir="2700000" algn="tl">
                <a:srgbClr val="000000">
                  <a:alpha val="43137"/>
                </a:srgbClr>
              </a:outerShdw>
            </a:effectLst>
          </a:endParaRPr>
        </a:p>
      </dgm:t>
    </dgm:pt>
    <dgm:pt modelId="{6E6024F5-A0AD-4A92-9BAA-DFB370E6C07B}" type="sibTrans" cxnId="{D82D1579-D930-4BBF-A7CF-DF3052303C29}">
      <dgm:prSet/>
      <dgm:spPr/>
      <dgm:t>
        <a:bodyPr/>
        <a:lstStyle/>
        <a:p>
          <a:endParaRPr lang="en-US">
            <a:effectLst>
              <a:outerShdw blurRad="38100" dist="38100" dir="2700000" algn="tl">
                <a:srgbClr val="000000">
                  <a:alpha val="43137"/>
                </a:srgbClr>
              </a:outerShdw>
            </a:effectLst>
          </a:endParaRPr>
        </a:p>
      </dgm:t>
    </dgm:pt>
    <dgm:pt modelId="{0C7632A7-0A43-4BD7-9FD3-C08BDB9392F2}">
      <dgm:prSet phldrT="[Text]"/>
      <dgm:spPr/>
      <dgm:t>
        <a:bodyPr/>
        <a:lstStyle/>
        <a:p>
          <a:r>
            <a:rPr lang="en-US" dirty="0" smtClean="0">
              <a:effectLst>
                <a:outerShdw blurRad="38100" dist="38100" dir="2700000" algn="tl">
                  <a:srgbClr val="000000">
                    <a:alpha val="43137"/>
                  </a:srgbClr>
                </a:outerShdw>
              </a:effectLst>
            </a:rPr>
            <a:t>Attitude</a:t>
          </a:r>
          <a:endParaRPr lang="en-US" dirty="0">
            <a:effectLst>
              <a:outerShdw blurRad="38100" dist="38100" dir="2700000" algn="tl">
                <a:srgbClr val="000000">
                  <a:alpha val="43137"/>
                </a:srgbClr>
              </a:outerShdw>
            </a:effectLst>
          </a:endParaRPr>
        </a:p>
      </dgm:t>
    </dgm:pt>
    <dgm:pt modelId="{D423B9EA-D7BA-4BFE-97C0-B295D221AEDA}" type="parTrans" cxnId="{A7173262-C4D4-41AB-B690-4EA07702171B}">
      <dgm:prSet/>
      <dgm:spPr/>
      <dgm:t>
        <a:bodyPr/>
        <a:lstStyle/>
        <a:p>
          <a:endParaRPr lang="en-US">
            <a:effectLst>
              <a:outerShdw blurRad="38100" dist="38100" dir="2700000" algn="tl">
                <a:srgbClr val="000000">
                  <a:alpha val="43137"/>
                </a:srgbClr>
              </a:outerShdw>
            </a:effectLst>
          </a:endParaRPr>
        </a:p>
      </dgm:t>
    </dgm:pt>
    <dgm:pt modelId="{94A622F8-6758-41BB-A17A-3108FB0AF704}" type="sibTrans" cxnId="{A7173262-C4D4-41AB-B690-4EA07702171B}">
      <dgm:prSet/>
      <dgm:spPr/>
      <dgm:t>
        <a:bodyPr/>
        <a:lstStyle/>
        <a:p>
          <a:endParaRPr lang="en-US">
            <a:effectLst>
              <a:outerShdw blurRad="38100" dist="38100" dir="2700000" algn="tl">
                <a:srgbClr val="000000">
                  <a:alpha val="43137"/>
                </a:srgbClr>
              </a:outerShdw>
            </a:effectLst>
          </a:endParaRPr>
        </a:p>
      </dgm:t>
    </dgm:pt>
    <dgm:pt modelId="{9FF436B2-8933-4258-9C80-39DC31F2D782}" type="pres">
      <dgm:prSet presAssocID="{53143C67-0DAA-4B0D-BA8F-80BE783CEC98}" presName="Name0" presStyleCnt="0">
        <dgm:presLayoutVars>
          <dgm:chMax val="4"/>
          <dgm:resizeHandles val="exact"/>
        </dgm:presLayoutVars>
      </dgm:prSet>
      <dgm:spPr/>
      <dgm:t>
        <a:bodyPr/>
        <a:lstStyle/>
        <a:p>
          <a:endParaRPr lang="en-US"/>
        </a:p>
      </dgm:t>
    </dgm:pt>
    <dgm:pt modelId="{B3F3EEC3-BB5E-4EAE-8B67-28022E79CAD4}" type="pres">
      <dgm:prSet presAssocID="{53143C67-0DAA-4B0D-BA8F-80BE783CEC98}" presName="ellipse" presStyleLbl="trBgShp" presStyleIdx="0" presStyleCnt="1"/>
      <dgm:spPr>
        <a:solidFill>
          <a:srgbClr val="336699">
            <a:alpha val="53000"/>
          </a:srgbClr>
        </a:solidFill>
      </dgm:spPr>
    </dgm:pt>
    <dgm:pt modelId="{95218064-B2BD-45B3-B56E-8DB9B26D532D}" type="pres">
      <dgm:prSet presAssocID="{53143C67-0DAA-4B0D-BA8F-80BE783CEC98}" presName="arrow1" presStyleLbl="fgShp" presStyleIdx="0" presStyleCnt="1"/>
      <dgm:spPr>
        <a:solidFill>
          <a:srgbClr val="336699"/>
        </a:solidFill>
      </dgm:spPr>
    </dgm:pt>
    <dgm:pt modelId="{B71E9A82-2A0A-4C2C-935A-2ED5D462ED53}" type="pres">
      <dgm:prSet presAssocID="{53143C67-0DAA-4B0D-BA8F-80BE783CEC98}" presName="rectangle" presStyleLbl="revTx" presStyleIdx="0" presStyleCnt="1">
        <dgm:presLayoutVars>
          <dgm:bulletEnabled val="1"/>
        </dgm:presLayoutVars>
      </dgm:prSet>
      <dgm:spPr/>
      <dgm:t>
        <a:bodyPr/>
        <a:lstStyle/>
        <a:p>
          <a:endParaRPr lang="en-US"/>
        </a:p>
      </dgm:t>
    </dgm:pt>
    <dgm:pt modelId="{E3095114-72A8-4B3D-AD35-4CF2F5ECBFCC}" type="pres">
      <dgm:prSet presAssocID="{2484C45A-3F4A-4DA5-8987-59BBF77B03B9}" presName="item1" presStyleLbl="node1" presStyleIdx="0" presStyleCnt="3">
        <dgm:presLayoutVars>
          <dgm:bulletEnabled val="1"/>
        </dgm:presLayoutVars>
      </dgm:prSet>
      <dgm:spPr/>
      <dgm:t>
        <a:bodyPr/>
        <a:lstStyle/>
        <a:p>
          <a:endParaRPr lang="en-US"/>
        </a:p>
      </dgm:t>
    </dgm:pt>
    <dgm:pt modelId="{B97333A1-3002-481E-BB67-A0DBF8295FFE}" type="pres">
      <dgm:prSet presAssocID="{BD338905-1F75-454E-9A35-E125FA6C7458}" presName="item2" presStyleLbl="node1" presStyleIdx="1" presStyleCnt="3">
        <dgm:presLayoutVars>
          <dgm:bulletEnabled val="1"/>
        </dgm:presLayoutVars>
      </dgm:prSet>
      <dgm:spPr/>
      <dgm:t>
        <a:bodyPr/>
        <a:lstStyle/>
        <a:p>
          <a:endParaRPr lang="en-US"/>
        </a:p>
      </dgm:t>
    </dgm:pt>
    <dgm:pt modelId="{9131C85E-61FA-4D8A-AD64-55BFF6821477}" type="pres">
      <dgm:prSet presAssocID="{0C7632A7-0A43-4BD7-9FD3-C08BDB9392F2}" presName="item3" presStyleLbl="node1" presStyleIdx="2" presStyleCnt="3">
        <dgm:presLayoutVars>
          <dgm:bulletEnabled val="1"/>
        </dgm:presLayoutVars>
      </dgm:prSet>
      <dgm:spPr/>
      <dgm:t>
        <a:bodyPr/>
        <a:lstStyle/>
        <a:p>
          <a:endParaRPr lang="en-US"/>
        </a:p>
      </dgm:t>
    </dgm:pt>
    <dgm:pt modelId="{D48202C2-1942-4B56-87D1-D51AFD125F48}" type="pres">
      <dgm:prSet presAssocID="{53143C67-0DAA-4B0D-BA8F-80BE783CEC98}" presName="funnel" presStyleLbl="trAlignAcc1" presStyleIdx="0" presStyleCnt="1"/>
      <dgm:spPr>
        <a:solidFill>
          <a:schemeClr val="lt1">
            <a:hueOff val="0"/>
            <a:satOff val="0"/>
            <a:lumOff val="0"/>
            <a:alpha val="15000"/>
          </a:schemeClr>
        </a:solidFill>
      </dgm:spPr>
    </dgm:pt>
  </dgm:ptLst>
  <dgm:cxnLst>
    <dgm:cxn modelId="{98D41F6A-336E-4161-8FA3-ED3014E6E576}" type="presOf" srcId="{2484C45A-3F4A-4DA5-8987-59BBF77B03B9}" destId="{B97333A1-3002-481E-BB67-A0DBF8295FFE}" srcOrd="0" destOrd="0" presId="urn:microsoft.com/office/officeart/2005/8/layout/funnel1"/>
    <dgm:cxn modelId="{5D412F92-D4B4-41E1-B516-1E2EF330753A}" type="presOf" srcId="{BD338905-1F75-454E-9A35-E125FA6C7458}" destId="{E3095114-72A8-4B3D-AD35-4CF2F5ECBFCC}" srcOrd="0" destOrd="0" presId="urn:microsoft.com/office/officeart/2005/8/layout/funnel1"/>
    <dgm:cxn modelId="{D82D1579-D930-4BBF-A7CF-DF3052303C29}" srcId="{53143C67-0DAA-4B0D-BA8F-80BE783CEC98}" destId="{BD338905-1F75-454E-9A35-E125FA6C7458}" srcOrd="2" destOrd="0" parTransId="{9441C63A-850C-423D-B852-42DC2996307C}" sibTransId="{6E6024F5-A0AD-4A92-9BAA-DFB370E6C07B}"/>
    <dgm:cxn modelId="{BC018AD7-BD12-463D-8DD2-70CE2909DF6E}" srcId="{53143C67-0DAA-4B0D-BA8F-80BE783CEC98}" destId="{00DBB031-2053-404F-9F44-8A5CBAA18F3E}" srcOrd="0" destOrd="0" parTransId="{3D65D480-EAE1-484A-A4F7-7AEBC605ADA0}" sibTransId="{CC5E30E0-6660-4D9B-BDFD-6D34F16CADD0}"/>
    <dgm:cxn modelId="{9ACF2051-B9A3-4FBD-BB51-E97E3F5FC231}" type="presOf" srcId="{0C7632A7-0A43-4BD7-9FD3-C08BDB9392F2}" destId="{B71E9A82-2A0A-4C2C-935A-2ED5D462ED53}" srcOrd="0" destOrd="0" presId="urn:microsoft.com/office/officeart/2005/8/layout/funnel1"/>
    <dgm:cxn modelId="{980D199B-2FBF-4CEF-8312-5E3AC81B3890}" type="presOf" srcId="{00DBB031-2053-404F-9F44-8A5CBAA18F3E}" destId="{9131C85E-61FA-4D8A-AD64-55BFF6821477}" srcOrd="0" destOrd="0" presId="urn:microsoft.com/office/officeart/2005/8/layout/funnel1"/>
    <dgm:cxn modelId="{F6F8BE00-577E-4F83-A550-9C9718428DA3}" type="presOf" srcId="{53143C67-0DAA-4B0D-BA8F-80BE783CEC98}" destId="{9FF436B2-8933-4258-9C80-39DC31F2D782}" srcOrd="0" destOrd="0" presId="urn:microsoft.com/office/officeart/2005/8/layout/funnel1"/>
    <dgm:cxn modelId="{A7173262-C4D4-41AB-B690-4EA07702171B}" srcId="{53143C67-0DAA-4B0D-BA8F-80BE783CEC98}" destId="{0C7632A7-0A43-4BD7-9FD3-C08BDB9392F2}" srcOrd="3" destOrd="0" parTransId="{D423B9EA-D7BA-4BFE-97C0-B295D221AEDA}" sibTransId="{94A622F8-6758-41BB-A17A-3108FB0AF704}"/>
    <dgm:cxn modelId="{2B2C3299-32FB-4405-BD18-C174D6FAF903}" srcId="{53143C67-0DAA-4B0D-BA8F-80BE783CEC98}" destId="{2484C45A-3F4A-4DA5-8987-59BBF77B03B9}" srcOrd="1" destOrd="0" parTransId="{28B0BBFE-71D3-4E26-BFF0-EED6E3EC683F}" sibTransId="{5D26F258-C543-4501-813F-6C80C1350FF7}"/>
    <dgm:cxn modelId="{91B8160B-D4A6-4A3B-AA38-420A2791B99E}" type="presParOf" srcId="{9FF436B2-8933-4258-9C80-39DC31F2D782}" destId="{B3F3EEC3-BB5E-4EAE-8B67-28022E79CAD4}" srcOrd="0" destOrd="0" presId="urn:microsoft.com/office/officeart/2005/8/layout/funnel1"/>
    <dgm:cxn modelId="{51EE0E71-91B5-4A10-ABF4-9983F078BFEF}" type="presParOf" srcId="{9FF436B2-8933-4258-9C80-39DC31F2D782}" destId="{95218064-B2BD-45B3-B56E-8DB9B26D532D}" srcOrd="1" destOrd="0" presId="urn:microsoft.com/office/officeart/2005/8/layout/funnel1"/>
    <dgm:cxn modelId="{60DA9366-62DC-43C0-A13C-D0C7C188030F}" type="presParOf" srcId="{9FF436B2-8933-4258-9C80-39DC31F2D782}" destId="{B71E9A82-2A0A-4C2C-935A-2ED5D462ED53}" srcOrd="2" destOrd="0" presId="urn:microsoft.com/office/officeart/2005/8/layout/funnel1"/>
    <dgm:cxn modelId="{F8922958-33E0-4EF8-9129-CAB35210B094}" type="presParOf" srcId="{9FF436B2-8933-4258-9C80-39DC31F2D782}" destId="{E3095114-72A8-4B3D-AD35-4CF2F5ECBFCC}" srcOrd="3" destOrd="0" presId="urn:microsoft.com/office/officeart/2005/8/layout/funnel1"/>
    <dgm:cxn modelId="{EF804318-C1A7-4A21-BA6F-ABEFF1506E75}" type="presParOf" srcId="{9FF436B2-8933-4258-9C80-39DC31F2D782}" destId="{B97333A1-3002-481E-BB67-A0DBF8295FFE}" srcOrd="4" destOrd="0" presId="urn:microsoft.com/office/officeart/2005/8/layout/funnel1"/>
    <dgm:cxn modelId="{BEB3F1CF-A5A6-4F39-8494-F9F37E5EA087}" type="presParOf" srcId="{9FF436B2-8933-4258-9C80-39DC31F2D782}" destId="{9131C85E-61FA-4D8A-AD64-55BFF6821477}" srcOrd="5" destOrd="0" presId="urn:microsoft.com/office/officeart/2005/8/layout/funnel1"/>
    <dgm:cxn modelId="{9745EF84-5D16-48B2-9D3F-86248752057E}" type="presParOf" srcId="{9FF436B2-8933-4258-9C80-39DC31F2D782}" destId="{D48202C2-1942-4B56-87D1-D51AFD125F48}"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92A351-8E38-4E00-A762-B5B79D65FF9E}" type="doc">
      <dgm:prSet loTypeId="urn:microsoft.com/office/officeart/2005/8/layout/hProcess3" loCatId="process" qsTypeId="urn:microsoft.com/office/officeart/2005/8/quickstyle/simple1" qsCatId="simple" csTypeId="urn:microsoft.com/office/officeart/2005/8/colors/colorful5" csCatId="colorful" phldr="1"/>
      <dgm:spPr/>
    </dgm:pt>
    <dgm:pt modelId="{976A8B7C-3800-4E3E-8F5A-77B82112094F}">
      <dgm:prSet phldrT="[Text]"/>
      <dgm:spPr/>
      <dgm:t>
        <a:bodyPr/>
        <a:lstStyle/>
        <a:p>
          <a:r>
            <a:rPr lang="en-US" b="1" dirty="0" smtClean="0">
              <a:solidFill>
                <a:srgbClr val="FF0000"/>
              </a:solidFill>
            </a:rPr>
            <a:t>A</a:t>
          </a:r>
          <a:r>
            <a:rPr lang="en-US" dirty="0" smtClean="0"/>
            <a:t>ttitudes</a:t>
          </a:r>
          <a:endParaRPr lang="en-US" dirty="0"/>
        </a:p>
      </dgm:t>
    </dgm:pt>
    <dgm:pt modelId="{A3C737F1-0340-442F-99F1-66528A2BA007}" type="parTrans" cxnId="{14A87E33-6EA8-4817-85CF-7776D42F9089}">
      <dgm:prSet/>
      <dgm:spPr/>
      <dgm:t>
        <a:bodyPr/>
        <a:lstStyle/>
        <a:p>
          <a:endParaRPr lang="en-US"/>
        </a:p>
      </dgm:t>
    </dgm:pt>
    <dgm:pt modelId="{B20A27F6-9BEF-4F19-B0CA-884DB076410E}" type="sibTrans" cxnId="{14A87E33-6EA8-4817-85CF-7776D42F9089}">
      <dgm:prSet/>
      <dgm:spPr/>
      <dgm:t>
        <a:bodyPr/>
        <a:lstStyle/>
        <a:p>
          <a:endParaRPr lang="en-US"/>
        </a:p>
      </dgm:t>
    </dgm:pt>
    <dgm:pt modelId="{9B275EC9-7759-4E2D-9C74-243DED06B06B}">
      <dgm:prSet phldrT="[Text]"/>
      <dgm:spPr/>
      <dgm:t>
        <a:bodyPr/>
        <a:lstStyle/>
        <a:p>
          <a:r>
            <a:rPr lang="en-US" i="1" dirty="0" smtClean="0"/>
            <a:t>Predict</a:t>
          </a:r>
          <a:endParaRPr lang="en-US" i="1" dirty="0"/>
        </a:p>
      </dgm:t>
    </dgm:pt>
    <dgm:pt modelId="{FE312F5B-21C4-46F3-80EB-68F8DFC33D54}" type="parTrans" cxnId="{B174EB06-F3E5-400D-AD7D-133BC4928BAA}">
      <dgm:prSet/>
      <dgm:spPr/>
      <dgm:t>
        <a:bodyPr/>
        <a:lstStyle/>
        <a:p>
          <a:endParaRPr lang="en-US"/>
        </a:p>
      </dgm:t>
    </dgm:pt>
    <dgm:pt modelId="{0B277C97-1ECB-43DF-95B9-CA5EA0780AB5}" type="sibTrans" cxnId="{B174EB06-F3E5-400D-AD7D-133BC4928BAA}">
      <dgm:prSet/>
      <dgm:spPr/>
      <dgm:t>
        <a:bodyPr/>
        <a:lstStyle/>
        <a:p>
          <a:endParaRPr lang="en-US"/>
        </a:p>
      </dgm:t>
    </dgm:pt>
    <dgm:pt modelId="{9C6627D1-D8E4-41D2-AD80-E78E5A6D1DFA}">
      <dgm:prSet phldrT="[Text]"/>
      <dgm:spPr/>
      <dgm:t>
        <a:bodyPr/>
        <a:lstStyle/>
        <a:p>
          <a:r>
            <a:rPr lang="en-US" b="1" dirty="0" smtClean="0">
              <a:solidFill>
                <a:srgbClr val="FF0000"/>
              </a:solidFill>
            </a:rPr>
            <a:t>B</a:t>
          </a:r>
          <a:r>
            <a:rPr lang="en-US" dirty="0" smtClean="0"/>
            <a:t>ehavior</a:t>
          </a:r>
          <a:endParaRPr lang="en-US" dirty="0"/>
        </a:p>
      </dgm:t>
    </dgm:pt>
    <dgm:pt modelId="{2830A9B5-BD36-4028-8B87-846D59AFDA01}" type="parTrans" cxnId="{5940E7A7-85B4-4772-9DDB-B2D1678D4CD1}">
      <dgm:prSet/>
      <dgm:spPr/>
      <dgm:t>
        <a:bodyPr/>
        <a:lstStyle/>
        <a:p>
          <a:endParaRPr lang="en-US"/>
        </a:p>
      </dgm:t>
    </dgm:pt>
    <dgm:pt modelId="{27CF0D30-8C89-4026-AC14-B8CB4107EB1E}" type="sibTrans" cxnId="{5940E7A7-85B4-4772-9DDB-B2D1678D4CD1}">
      <dgm:prSet/>
      <dgm:spPr/>
      <dgm:t>
        <a:bodyPr/>
        <a:lstStyle/>
        <a:p>
          <a:endParaRPr lang="en-US"/>
        </a:p>
      </dgm:t>
    </dgm:pt>
    <dgm:pt modelId="{90343682-FF25-4204-83B8-3558183E7C63}" type="pres">
      <dgm:prSet presAssocID="{BD92A351-8E38-4E00-A762-B5B79D65FF9E}" presName="Name0" presStyleCnt="0">
        <dgm:presLayoutVars>
          <dgm:dir/>
          <dgm:animLvl val="lvl"/>
          <dgm:resizeHandles val="exact"/>
        </dgm:presLayoutVars>
      </dgm:prSet>
      <dgm:spPr/>
    </dgm:pt>
    <dgm:pt modelId="{BE9C0CB5-E2BA-4740-A869-0379C64A30B2}" type="pres">
      <dgm:prSet presAssocID="{BD92A351-8E38-4E00-A762-B5B79D65FF9E}" presName="dummy" presStyleCnt="0"/>
      <dgm:spPr/>
    </dgm:pt>
    <dgm:pt modelId="{C9CBF569-9BA7-4F47-8E9C-EAE2FF09D28B}" type="pres">
      <dgm:prSet presAssocID="{BD92A351-8E38-4E00-A762-B5B79D65FF9E}" presName="linH" presStyleCnt="0"/>
      <dgm:spPr/>
    </dgm:pt>
    <dgm:pt modelId="{C93AC9B3-9FEB-48E6-880B-883142389810}" type="pres">
      <dgm:prSet presAssocID="{BD92A351-8E38-4E00-A762-B5B79D65FF9E}" presName="padding1" presStyleCnt="0"/>
      <dgm:spPr/>
    </dgm:pt>
    <dgm:pt modelId="{B7D0B2A1-8653-4CA5-938D-C45EC444DDE3}" type="pres">
      <dgm:prSet presAssocID="{976A8B7C-3800-4E3E-8F5A-77B82112094F}" presName="linV" presStyleCnt="0"/>
      <dgm:spPr/>
    </dgm:pt>
    <dgm:pt modelId="{69578F54-7325-432D-A1E0-9B1EE9233FF8}" type="pres">
      <dgm:prSet presAssocID="{976A8B7C-3800-4E3E-8F5A-77B82112094F}" presName="spVertical1" presStyleCnt="0"/>
      <dgm:spPr/>
    </dgm:pt>
    <dgm:pt modelId="{6E60A917-1427-40EA-9E3E-B32F9FA17F8C}" type="pres">
      <dgm:prSet presAssocID="{976A8B7C-3800-4E3E-8F5A-77B82112094F}" presName="parTx" presStyleLbl="revTx" presStyleIdx="0" presStyleCnt="3">
        <dgm:presLayoutVars>
          <dgm:chMax val="0"/>
          <dgm:chPref val="0"/>
          <dgm:bulletEnabled val="1"/>
        </dgm:presLayoutVars>
      </dgm:prSet>
      <dgm:spPr/>
      <dgm:t>
        <a:bodyPr/>
        <a:lstStyle/>
        <a:p>
          <a:endParaRPr lang="en-US"/>
        </a:p>
      </dgm:t>
    </dgm:pt>
    <dgm:pt modelId="{4CEF463F-D684-4C6F-AD9C-BAD4243B654A}" type="pres">
      <dgm:prSet presAssocID="{976A8B7C-3800-4E3E-8F5A-77B82112094F}" presName="spVertical2" presStyleCnt="0"/>
      <dgm:spPr/>
    </dgm:pt>
    <dgm:pt modelId="{0DE5E8BF-74FD-4A72-AEFA-7C0DFA26C094}" type="pres">
      <dgm:prSet presAssocID="{976A8B7C-3800-4E3E-8F5A-77B82112094F}" presName="spVertical3" presStyleCnt="0"/>
      <dgm:spPr/>
    </dgm:pt>
    <dgm:pt modelId="{7FA60834-96A0-4134-90F9-CD2EED856497}" type="pres">
      <dgm:prSet presAssocID="{B20A27F6-9BEF-4F19-B0CA-884DB076410E}" presName="space" presStyleCnt="0"/>
      <dgm:spPr/>
    </dgm:pt>
    <dgm:pt modelId="{5B31DCE4-E35B-423D-999C-4AE5CE5D365E}" type="pres">
      <dgm:prSet presAssocID="{9B275EC9-7759-4E2D-9C74-243DED06B06B}" presName="linV" presStyleCnt="0"/>
      <dgm:spPr/>
    </dgm:pt>
    <dgm:pt modelId="{D77BC283-D017-47AC-B26C-B33212106A11}" type="pres">
      <dgm:prSet presAssocID="{9B275EC9-7759-4E2D-9C74-243DED06B06B}" presName="spVertical1" presStyleCnt="0"/>
      <dgm:spPr/>
    </dgm:pt>
    <dgm:pt modelId="{D29CA84A-C81B-4877-87C4-A1CCD1442297}" type="pres">
      <dgm:prSet presAssocID="{9B275EC9-7759-4E2D-9C74-243DED06B06B}" presName="parTx" presStyleLbl="revTx" presStyleIdx="1" presStyleCnt="3">
        <dgm:presLayoutVars>
          <dgm:chMax val="0"/>
          <dgm:chPref val="0"/>
          <dgm:bulletEnabled val="1"/>
        </dgm:presLayoutVars>
      </dgm:prSet>
      <dgm:spPr/>
      <dgm:t>
        <a:bodyPr/>
        <a:lstStyle/>
        <a:p>
          <a:endParaRPr lang="en-US"/>
        </a:p>
      </dgm:t>
    </dgm:pt>
    <dgm:pt modelId="{B672B5E9-84A0-4FED-BC74-F11C9C36F618}" type="pres">
      <dgm:prSet presAssocID="{9B275EC9-7759-4E2D-9C74-243DED06B06B}" presName="spVertical2" presStyleCnt="0"/>
      <dgm:spPr/>
    </dgm:pt>
    <dgm:pt modelId="{0CA9A4ED-FB0B-4A55-8B5D-036CC2692D15}" type="pres">
      <dgm:prSet presAssocID="{9B275EC9-7759-4E2D-9C74-243DED06B06B}" presName="spVertical3" presStyleCnt="0"/>
      <dgm:spPr/>
    </dgm:pt>
    <dgm:pt modelId="{8604445B-1286-40FF-8FF5-2591A6D320DC}" type="pres">
      <dgm:prSet presAssocID="{0B277C97-1ECB-43DF-95B9-CA5EA0780AB5}" presName="space" presStyleCnt="0"/>
      <dgm:spPr/>
    </dgm:pt>
    <dgm:pt modelId="{FD7F41A5-3333-46E8-BD23-15728BB66C5A}" type="pres">
      <dgm:prSet presAssocID="{9C6627D1-D8E4-41D2-AD80-E78E5A6D1DFA}" presName="linV" presStyleCnt="0"/>
      <dgm:spPr/>
    </dgm:pt>
    <dgm:pt modelId="{AA25484C-1CE3-4195-8495-5D9C50CCDAD9}" type="pres">
      <dgm:prSet presAssocID="{9C6627D1-D8E4-41D2-AD80-E78E5A6D1DFA}" presName="spVertical1" presStyleCnt="0"/>
      <dgm:spPr/>
    </dgm:pt>
    <dgm:pt modelId="{BC51AE18-C28E-4DCD-95E9-5294312B26A2}" type="pres">
      <dgm:prSet presAssocID="{9C6627D1-D8E4-41D2-AD80-E78E5A6D1DFA}" presName="parTx" presStyleLbl="revTx" presStyleIdx="2" presStyleCnt="3">
        <dgm:presLayoutVars>
          <dgm:chMax val="0"/>
          <dgm:chPref val="0"/>
          <dgm:bulletEnabled val="1"/>
        </dgm:presLayoutVars>
      </dgm:prSet>
      <dgm:spPr/>
      <dgm:t>
        <a:bodyPr/>
        <a:lstStyle/>
        <a:p>
          <a:endParaRPr lang="en-US"/>
        </a:p>
      </dgm:t>
    </dgm:pt>
    <dgm:pt modelId="{EC7A8EE2-03D9-440D-9DD5-D05637F09344}" type="pres">
      <dgm:prSet presAssocID="{9C6627D1-D8E4-41D2-AD80-E78E5A6D1DFA}" presName="spVertical2" presStyleCnt="0"/>
      <dgm:spPr/>
    </dgm:pt>
    <dgm:pt modelId="{468AB22C-B42C-4FE9-9CA5-7D093AC8CF96}" type="pres">
      <dgm:prSet presAssocID="{9C6627D1-D8E4-41D2-AD80-E78E5A6D1DFA}" presName="spVertical3" presStyleCnt="0"/>
      <dgm:spPr/>
    </dgm:pt>
    <dgm:pt modelId="{5031956C-CFDD-45F4-9604-5B1FFDAC116D}" type="pres">
      <dgm:prSet presAssocID="{BD92A351-8E38-4E00-A762-B5B79D65FF9E}" presName="padding2" presStyleCnt="0"/>
      <dgm:spPr/>
    </dgm:pt>
    <dgm:pt modelId="{C6928A71-438E-4489-8B0D-205046AB2067}" type="pres">
      <dgm:prSet presAssocID="{BD92A351-8E38-4E00-A762-B5B79D65FF9E}" presName="negArrow" presStyleCnt="0"/>
      <dgm:spPr/>
    </dgm:pt>
    <dgm:pt modelId="{26287EA9-F239-4438-973E-A8BBA5C39D47}" type="pres">
      <dgm:prSet presAssocID="{BD92A351-8E38-4E00-A762-B5B79D65FF9E}" presName="backgroundArrow" presStyleLbl="node1" presStyleIdx="0" presStyleCnt="1" custLinFactNeighborY="-15983"/>
      <dgm:spPr>
        <a:ln>
          <a:solidFill>
            <a:schemeClr val="tx1">
              <a:lumMod val="65000"/>
              <a:lumOff val="35000"/>
            </a:schemeClr>
          </a:solidFill>
        </a:ln>
      </dgm:spPr>
    </dgm:pt>
  </dgm:ptLst>
  <dgm:cxnLst>
    <dgm:cxn modelId="{8AC5E8D7-3AA9-41C7-BB7F-20E2E281D60C}" type="presOf" srcId="{9B275EC9-7759-4E2D-9C74-243DED06B06B}" destId="{D29CA84A-C81B-4877-87C4-A1CCD1442297}" srcOrd="0" destOrd="0" presId="urn:microsoft.com/office/officeart/2005/8/layout/hProcess3"/>
    <dgm:cxn modelId="{FA745486-D470-4C7F-8B4A-C7E707EA9193}" type="presOf" srcId="{BD92A351-8E38-4E00-A762-B5B79D65FF9E}" destId="{90343682-FF25-4204-83B8-3558183E7C63}" srcOrd="0" destOrd="0" presId="urn:microsoft.com/office/officeart/2005/8/layout/hProcess3"/>
    <dgm:cxn modelId="{5940E7A7-85B4-4772-9DDB-B2D1678D4CD1}" srcId="{BD92A351-8E38-4E00-A762-B5B79D65FF9E}" destId="{9C6627D1-D8E4-41D2-AD80-E78E5A6D1DFA}" srcOrd="2" destOrd="0" parTransId="{2830A9B5-BD36-4028-8B87-846D59AFDA01}" sibTransId="{27CF0D30-8C89-4026-AC14-B8CB4107EB1E}"/>
    <dgm:cxn modelId="{AC3572A8-54C0-4883-BFAB-2AFF7D937CD6}" type="presOf" srcId="{976A8B7C-3800-4E3E-8F5A-77B82112094F}" destId="{6E60A917-1427-40EA-9E3E-B32F9FA17F8C}" srcOrd="0" destOrd="0" presId="urn:microsoft.com/office/officeart/2005/8/layout/hProcess3"/>
    <dgm:cxn modelId="{B174EB06-F3E5-400D-AD7D-133BC4928BAA}" srcId="{BD92A351-8E38-4E00-A762-B5B79D65FF9E}" destId="{9B275EC9-7759-4E2D-9C74-243DED06B06B}" srcOrd="1" destOrd="0" parTransId="{FE312F5B-21C4-46F3-80EB-68F8DFC33D54}" sibTransId="{0B277C97-1ECB-43DF-95B9-CA5EA0780AB5}"/>
    <dgm:cxn modelId="{14A87E33-6EA8-4817-85CF-7776D42F9089}" srcId="{BD92A351-8E38-4E00-A762-B5B79D65FF9E}" destId="{976A8B7C-3800-4E3E-8F5A-77B82112094F}" srcOrd="0" destOrd="0" parTransId="{A3C737F1-0340-442F-99F1-66528A2BA007}" sibTransId="{B20A27F6-9BEF-4F19-B0CA-884DB076410E}"/>
    <dgm:cxn modelId="{CB80021F-0F87-4FAE-AC1D-EA4D6D8E2BE9}" type="presOf" srcId="{9C6627D1-D8E4-41D2-AD80-E78E5A6D1DFA}" destId="{BC51AE18-C28E-4DCD-95E9-5294312B26A2}" srcOrd="0" destOrd="0" presId="urn:microsoft.com/office/officeart/2005/8/layout/hProcess3"/>
    <dgm:cxn modelId="{DF60A58F-10D8-449D-BF96-6246DE2755E4}" type="presParOf" srcId="{90343682-FF25-4204-83B8-3558183E7C63}" destId="{BE9C0CB5-E2BA-4740-A869-0379C64A30B2}" srcOrd="0" destOrd="0" presId="urn:microsoft.com/office/officeart/2005/8/layout/hProcess3"/>
    <dgm:cxn modelId="{1952D315-5BC7-44D7-8A6D-9AD0E86E0790}" type="presParOf" srcId="{90343682-FF25-4204-83B8-3558183E7C63}" destId="{C9CBF569-9BA7-4F47-8E9C-EAE2FF09D28B}" srcOrd="1" destOrd="0" presId="urn:microsoft.com/office/officeart/2005/8/layout/hProcess3"/>
    <dgm:cxn modelId="{E6C113BF-8D0B-488F-BC84-0118CCA8969E}" type="presParOf" srcId="{C9CBF569-9BA7-4F47-8E9C-EAE2FF09D28B}" destId="{C93AC9B3-9FEB-48E6-880B-883142389810}" srcOrd="0" destOrd="0" presId="urn:microsoft.com/office/officeart/2005/8/layout/hProcess3"/>
    <dgm:cxn modelId="{E117977F-2217-40DB-BDA4-FB16651EE2F9}" type="presParOf" srcId="{C9CBF569-9BA7-4F47-8E9C-EAE2FF09D28B}" destId="{B7D0B2A1-8653-4CA5-938D-C45EC444DDE3}" srcOrd="1" destOrd="0" presId="urn:microsoft.com/office/officeart/2005/8/layout/hProcess3"/>
    <dgm:cxn modelId="{3003FC95-BE52-4937-9559-7C5814C7FD2F}" type="presParOf" srcId="{B7D0B2A1-8653-4CA5-938D-C45EC444DDE3}" destId="{69578F54-7325-432D-A1E0-9B1EE9233FF8}" srcOrd="0" destOrd="0" presId="urn:microsoft.com/office/officeart/2005/8/layout/hProcess3"/>
    <dgm:cxn modelId="{7899E5DE-C5AF-497B-93DE-B5B604175E4B}" type="presParOf" srcId="{B7D0B2A1-8653-4CA5-938D-C45EC444DDE3}" destId="{6E60A917-1427-40EA-9E3E-B32F9FA17F8C}" srcOrd="1" destOrd="0" presId="urn:microsoft.com/office/officeart/2005/8/layout/hProcess3"/>
    <dgm:cxn modelId="{5247CDB4-0820-4B3D-A65E-0596AE76A4B1}" type="presParOf" srcId="{B7D0B2A1-8653-4CA5-938D-C45EC444DDE3}" destId="{4CEF463F-D684-4C6F-AD9C-BAD4243B654A}" srcOrd="2" destOrd="0" presId="urn:microsoft.com/office/officeart/2005/8/layout/hProcess3"/>
    <dgm:cxn modelId="{92AB1991-DF37-4409-83E1-C19A9E470061}" type="presParOf" srcId="{B7D0B2A1-8653-4CA5-938D-C45EC444DDE3}" destId="{0DE5E8BF-74FD-4A72-AEFA-7C0DFA26C094}" srcOrd="3" destOrd="0" presId="urn:microsoft.com/office/officeart/2005/8/layout/hProcess3"/>
    <dgm:cxn modelId="{7274F006-D374-45CA-85E8-52CD9FFE9607}" type="presParOf" srcId="{C9CBF569-9BA7-4F47-8E9C-EAE2FF09D28B}" destId="{7FA60834-96A0-4134-90F9-CD2EED856497}" srcOrd="2" destOrd="0" presId="urn:microsoft.com/office/officeart/2005/8/layout/hProcess3"/>
    <dgm:cxn modelId="{E7759A40-11FC-4659-AE5C-438169EC2020}" type="presParOf" srcId="{C9CBF569-9BA7-4F47-8E9C-EAE2FF09D28B}" destId="{5B31DCE4-E35B-423D-999C-4AE5CE5D365E}" srcOrd="3" destOrd="0" presId="urn:microsoft.com/office/officeart/2005/8/layout/hProcess3"/>
    <dgm:cxn modelId="{E9C1E27A-687C-4DBC-9B45-A4B9E09DD34B}" type="presParOf" srcId="{5B31DCE4-E35B-423D-999C-4AE5CE5D365E}" destId="{D77BC283-D017-47AC-B26C-B33212106A11}" srcOrd="0" destOrd="0" presId="urn:microsoft.com/office/officeart/2005/8/layout/hProcess3"/>
    <dgm:cxn modelId="{596E1FBF-9596-46AA-B855-883775A7A773}" type="presParOf" srcId="{5B31DCE4-E35B-423D-999C-4AE5CE5D365E}" destId="{D29CA84A-C81B-4877-87C4-A1CCD1442297}" srcOrd="1" destOrd="0" presId="urn:microsoft.com/office/officeart/2005/8/layout/hProcess3"/>
    <dgm:cxn modelId="{8CBB025F-EB32-4B3F-BBCB-4E896EEFD1EF}" type="presParOf" srcId="{5B31DCE4-E35B-423D-999C-4AE5CE5D365E}" destId="{B672B5E9-84A0-4FED-BC74-F11C9C36F618}" srcOrd="2" destOrd="0" presId="urn:microsoft.com/office/officeart/2005/8/layout/hProcess3"/>
    <dgm:cxn modelId="{FF1EDD7D-EB2E-4F36-98EB-3385C598CE30}" type="presParOf" srcId="{5B31DCE4-E35B-423D-999C-4AE5CE5D365E}" destId="{0CA9A4ED-FB0B-4A55-8B5D-036CC2692D15}" srcOrd="3" destOrd="0" presId="urn:microsoft.com/office/officeart/2005/8/layout/hProcess3"/>
    <dgm:cxn modelId="{69E229B5-44C3-40CE-92EC-769F01FA6BB8}" type="presParOf" srcId="{C9CBF569-9BA7-4F47-8E9C-EAE2FF09D28B}" destId="{8604445B-1286-40FF-8FF5-2591A6D320DC}" srcOrd="4" destOrd="0" presId="urn:microsoft.com/office/officeart/2005/8/layout/hProcess3"/>
    <dgm:cxn modelId="{28C51467-E43A-4071-8B89-832D355B18C3}" type="presParOf" srcId="{C9CBF569-9BA7-4F47-8E9C-EAE2FF09D28B}" destId="{FD7F41A5-3333-46E8-BD23-15728BB66C5A}" srcOrd="5" destOrd="0" presId="urn:microsoft.com/office/officeart/2005/8/layout/hProcess3"/>
    <dgm:cxn modelId="{2E2C0A13-3A42-44A6-838D-A7EDE3B2AA0F}" type="presParOf" srcId="{FD7F41A5-3333-46E8-BD23-15728BB66C5A}" destId="{AA25484C-1CE3-4195-8495-5D9C50CCDAD9}" srcOrd="0" destOrd="0" presId="urn:microsoft.com/office/officeart/2005/8/layout/hProcess3"/>
    <dgm:cxn modelId="{45B1802B-53A1-41B7-B480-35E704E95F3B}" type="presParOf" srcId="{FD7F41A5-3333-46E8-BD23-15728BB66C5A}" destId="{BC51AE18-C28E-4DCD-95E9-5294312B26A2}" srcOrd="1" destOrd="0" presId="urn:microsoft.com/office/officeart/2005/8/layout/hProcess3"/>
    <dgm:cxn modelId="{9595E27B-34F6-4A8E-AFBD-00F79B612786}" type="presParOf" srcId="{FD7F41A5-3333-46E8-BD23-15728BB66C5A}" destId="{EC7A8EE2-03D9-440D-9DD5-D05637F09344}" srcOrd="2" destOrd="0" presId="urn:microsoft.com/office/officeart/2005/8/layout/hProcess3"/>
    <dgm:cxn modelId="{48FD4848-96F1-4CB5-A95C-EC70C542A323}" type="presParOf" srcId="{FD7F41A5-3333-46E8-BD23-15728BB66C5A}" destId="{468AB22C-B42C-4FE9-9CA5-7D093AC8CF96}" srcOrd="3" destOrd="0" presId="urn:microsoft.com/office/officeart/2005/8/layout/hProcess3"/>
    <dgm:cxn modelId="{2860C5F9-157E-485F-9551-A5CF5D9189BF}" type="presParOf" srcId="{C9CBF569-9BA7-4F47-8E9C-EAE2FF09D28B}" destId="{5031956C-CFDD-45F4-9604-5B1FFDAC116D}" srcOrd="6" destOrd="0" presId="urn:microsoft.com/office/officeart/2005/8/layout/hProcess3"/>
    <dgm:cxn modelId="{7F800696-A8D8-4796-8171-179C67E3EE9C}" type="presParOf" srcId="{C9CBF569-9BA7-4F47-8E9C-EAE2FF09D28B}" destId="{C6928A71-438E-4489-8B0D-205046AB2067}" srcOrd="7" destOrd="0" presId="urn:microsoft.com/office/officeart/2005/8/layout/hProcess3"/>
    <dgm:cxn modelId="{37EA307E-881C-4CE9-BC5D-97649911D0BE}" type="presParOf" srcId="{C9CBF569-9BA7-4F47-8E9C-EAE2FF09D28B}" destId="{26287EA9-F239-4438-973E-A8BBA5C39D47}" srcOrd="8" destOrd="0" presId="urn:microsoft.com/office/officeart/2005/8/layout/h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7398D2-98BA-4F09-9C9B-67C50D0B0EE5}" type="doc">
      <dgm:prSet loTypeId="urn:microsoft.com/office/officeart/2005/8/layout/matrix2" loCatId="matrix" qsTypeId="urn:microsoft.com/office/officeart/2005/8/quickstyle/simple1" qsCatId="simple" csTypeId="urn:microsoft.com/office/officeart/2005/8/colors/colorful5" csCatId="colorful" phldr="1"/>
      <dgm:spPr/>
      <dgm:t>
        <a:bodyPr/>
        <a:lstStyle/>
        <a:p>
          <a:endParaRPr lang="en-US"/>
        </a:p>
      </dgm:t>
    </dgm:pt>
    <dgm:pt modelId="{9908246F-6AD5-48EB-B6E1-92CF7CB14458}">
      <dgm:prSet phldrT="[Text]"/>
      <dgm:spPr/>
      <dgm:t>
        <a:bodyPr/>
        <a:lstStyle/>
        <a:p>
          <a:r>
            <a:rPr lang="en-US" dirty="0" smtClean="0">
              <a:solidFill>
                <a:schemeClr val="tx1"/>
              </a:solidFill>
              <a:effectLst>
                <a:outerShdw blurRad="38100" dist="38100" dir="2700000" algn="tl">
                  <a:srgbClr val="000000">
                    <a:alpha val="43137"/>
                  </a:srgbClr>
                </a:outerShdw>
              </a:effectLst>
            </a:rPr>
            <a:t>Exit</a:t>
          </a:r>
          <a:endParaRPr lang="en-US" dirty="0">
            <a:solidFill>
              <a:schemeClr val="tx1"/>
            </a:solidFill>
            <a:effectLst>
              <a:outerShdw blurRad="38100" dist="38100" dir="2700000" algn="tl">
                <a:srgbClr val="000000">
                  <a:alpha val="43137"/>
                </a:srgbClr>
              </a:outerShdw>
            </a:effectLst>
          </a:endParaRPr>
        </a:p>
      </dgm:t>
    </dgm:pt>
    <dgm:pt modelId="{5D45174E-F804-4663-922F-0BD6B3ADC5F1}" type="parTrans" cxnId="{897F754B-4FDD-4B75-9266-BBAC6FA7029B}">
      <dgm:prSet/>
      <dgm:spPr/>
      <dgm:t>
        <a:bodyPr/>
        <a:lstStyle/>
        <a:p>
          <a:endParaRPr lang="en-US"/>
        </a:p>
      </dgm:t>
    </dgm:pt>
    <dgm:pt modelId="{A04CF29D-9656-4EA6-BC60-F78C058E5C50}" type="sibTrans" cxnId="{897F754B-4FDD-4B75-9266-BBAC6FA7029B}">
      <dgm:prSet/>
      <dgm:spPr/>
      <dgm:t>
        <a:bodyPr/>
        <a:lstStyle/>
        <a:p>
          <a:endParaRPr lang="en-US"/>
        </a:p>
      </dgm:t>
    </dgm:pt>
    <dgm:pt modelId="{0F238D50-40A7-4ADF-A56D-AA452FFC4291}">
      <dgm:prSet phldrT="[Text]"/>
      <dgm:spPr/>
      <dgm:t>
        <a:bodyPr/>
        <a:lstStyle/>
        <a:p>
          <a:r>
            <a:rPr lang="en-US" dirty="0" smtClean="0">
              <a:effectLst>
                <a:outerShdw blurRad="38100" dist="38100" dir="2700000" algn="tl">
                  <a:srgbClr val="000000">
                    <a:alpha val="43137"/>
                  </a:srgbClr>
                </a:outerShdw>
              </a:effectLst>
            </a:rPr>
            <a:t>Neglect</a:t>
          </a:r>
          <a:endParaRPr lang="en-US" dirty="0">
            <a:effectLst>
              <a:outerShdw blurRad="38100" dist="38100" dir="2700000" algn="tl">
                <a:srgbClr val="000000">
                  <a:alpha val="43137"/>
                </a:srgbClr>
              </a:outerShdw>
            </a:effectLst>
          </a:endParaRPr>
        </a:p>
      </dgm:t>
    </dgm:pt>
    <dgm:pt modelId="{17B14D08-FDDF-4A9C-9218-45001FC84CC5}" type="parTrans" cxnId="{F3D6017F-D6BB-4DCA-B572-7FD368CA7705}">
      <dgm:prSet/>
      <dgm:spPr/>
      <dgm:t>
        <a:bodyPr/>
        <a:lstStyle/>
        <a:p>
          <a:endParaRPr lang="en-US"/>
        </a:p>
      </dgm:t>
    </dgm:pt>
    <dgm:pt modelId="{7A6544D8-EC06-47D5-994E-E94CFCA7BB66}" type="sibTrans" cxnId="{F3D6017F-D6BB-4DCA-B572-7FD368CA7705}">
      <dgm:prSet/>
      <dgm:spPr/>
      <dgm:t>
        <a:bodyPr/>
        <a:lstStyle/>
        <a:p>
          <a:endParaRPr lang="en-US"/>
        </a:p>
      </dgm:t>
    </dgm:pt>
    <dgm:pt modelId="{4E23A5C1-B1A8-4F11-9956-78F1C87DB006}">
      <dgm:prSet phldrT="[Text]"/>
      <dgm:spPr/>
      <dgm:t>
        <a:bodyPr/>
        <a:lstStyle/>
        <a:p>
          <a:r>
            <a:rPr lang="en-US" dirty="0" smtClean="0">
              <a:effectLst>
                <a:outerShdw blurRad="38100" dist="38100" dir="2700000" algn="tl">
                  <a:srgbClr val="000000">
                    <a:alpha val="43137"/>
                  </a:srgbClr>
                </a:outerShdw>
              </a:effectLst>
            </a:rPr>
            <a:t>Loyalty</a:t>
          </a:r>
          <a:endParaRPr lang="en-US" dirty="0">
            <a:effectLst>
              <a:outerShdw blurRad="38100" dist="38100" dir="2700000" algn="tl">
                <a:srgbClr val="000000">
                  <a:alpha val="43137"/>
                </a:srgbClr>
              </a:outerShdw>
            </a:effectLst>
          </a:endParaRPr>
        </a:p>
      </dgm:t>
    </dgm:pt>
    <dgm:pt modelId="{2A83A18B-6553-4DA7-BD24-D9D3222874B4}" type="parTrans" cxnId="{E4191699-C386-48B1-83C5-D4AAD93F628A}">
      <dgm:prSet/>
      <dgm:spPr/>
      <dgm:t>
        <a:bodyPr/>
        <a:lstStyle/>
        <a:p>
          <a:endParaRPr lang="en-US"/>
        </a:p>
      </dgm:t>
    </dgm:pt>
    <dgm:pt modelId="{2A18B355-384D-4231-AE66-592ED4B6A018}" type="sibTrans" cxnId="{E4191699-C386-48B1-83C5-D4AAD93F628A}">
      <dgm:prSet/>
      <dgm:spPr/>
      <dgm:t>
        <a:bodyPr/>
        <a:lstStyle/>
        <a:p>
          <a:endParaRPr lang="en-US"/>
        </a:p>
      </dgm:t>
    </dgm:pt>
    <dgm:pt modelId="{990DB732-37D4-4B25-B45A-79C3917A2497}">
      <dgm:prSet phldrT="[Text]" phldr="1"/>
      <dgm:spPr/>
      <dgm:t>
        <a:bodyPr/>
        <a:lstStyle/>
        <a:p>
          <a:endParaRPr lang="en-US" dirty="0"/>
        </a:p>
      </dgm:t>
    </dgm:pt>
    <dgm:pt modelId="{0437ABB1-4E70-4331-8781-774DBBEF029C}" type="parTrans" cxnId="{3CB179A7-DAF2-473F-A781-2CCE44060810}">
      <dgm:prSet/>
      <dgm:spPr/>
      <dgm:t>
        <a:bodyPr/>
        <a:lstStyle/>
        <a:p>
          <a:endParaRPr lang="en-US"/>
        </a:p>
      </dgm:t>
    </dgm:pt>
    <dgm:pt modelId="{E630AFA9-15E7-43F9-977F-FC38793E6DA1}" type="sibTrans" cxnId="{3CB179A7-DAF2-473F-A781-2CCE44060810}">
      <dgm:prSet/>
      <dgm:spPr/>
      <dgm:t>
        <a:bodyPr/>
        <a:lstStyle/>
        <a:p>
          <a:endParaRPr lang="en-US"/>
        </a:p>
      </dgm:t>
    </dgm:pt>
    <dgm:pt modelId="{6517F86F-1820-4445-AF86-0B5C465BC90C}">
      <dgm:prSet phldrT="[Text]"/>
      <dgm:spPr/>
      <dgm:t>
        <a:bodyPr/>
        <a:lstStyle/>
        <a:p>
          <a:r>
            <a:rPr lang="en-US" dirty="0" smtClean="0">
              <a:solidFill>
                <a:schemeClr val="tx1"/>
              </a:solidFill>
              <a:effectLst>
                <a:outerShdw blurRad="38100" dist="38100" dir="2700000" algn="tl">
                  <a:srgbClr val="000000">
                    <a:alpha val="43137"/>
                  </a:srgbClr>
                </a:outerShdw>
              </a:effectLst>
            </a:rPr>
            <a:t>Voice</a:t>
          </a:r>
          <a:endParaRPr lang="en-US" dirty="0">
            <a:solidFill>
              <a:schemeClr val="tx1"/>
            </a:solidFill>
            <a:effectLst>
              <a:outerShdw blurRad="38100" dist="38100" dir="2700000" algn="tl">
                <a:srgbClr val="000000">
                  <a:alpha val="43137"/>
                </a:srgbClr>
              </a:outerShdw>
            </a:effectLst>
          </a:endParaRPr>
        </a:p>
      </dgm:t>
    </dgm:pt>
    <dgm:pt modelId="{4C51C435-8600-4AB7-B37C-48DB85C3CE69}" type="parTrans" cxnId="{887E2A69-B943-477F-BBB5-CC0DC3AA73C9}">
      <dgm:prSet/>
      <dgm:spPr/>
      <dgm:t>
        <a:bodyPr/>
        <a:lstStyle/>
        <a:p>
          <a:endParaRPr lang="en-US"/>
        </a:p>
      </dgm:t>
    </dgm:pt>
    <dgm:pt modelId="{85E3359F-574A-41A3-835A-9CC8514350C3}" type="sibTrans" cxnId="{887E2A69-B943-477F-BBB5-CC0DC3AA73C9}">
      <dgm:prSet/>
      <dgm:spPr/>
      <dgm:t>
        <a:bodyPr/>
        <a:lstStyle/>
        <a:p>
          <a:endParaRPr lang="en-US"/>
        </a:p>
      </dgm:t>
    </dgm:pt>
    <dgm:pt modelId="{5EC13BB5-A212-4C7D-BD60-75F857CA88CD}">
      <dgm:prSet phldrT="[Text]"/>
      <dgm:spPr/>
      <dgm:t>
        <a:bodyPr/>
        <a:lstStyle/>
        <a:p>
          <a:r>
            <a:rPr lang="en-US" b="0" dirty="0" smtClean="0">
              <a:solidFill>
                <a:schemeClr val="tx1"/>
              </a:solidFill>
              <a:effectLst>
                <a:outerShdw blurRad="38100" dist="38100" dir="2700000" algn="tl">
                  <a:srgbClr val="000000">
                    <a:alpha val="43137"/>
                  </a:srgbClr>
                </a:outerShdw>
              </a:effectLst>
            </a:rPr>
            <a:t>Behavior directed toward leaving the organization</a:t>
          </a:r>
          <a:endParaRPr lang="en-US" dirty="0">
            <a:solidFill>
              <a:schemeClr val="tx1"/>
            </a:solidFill>
            <a:effectLst>
              <a:outerShdw blurRad="38100" dist="38100" dir="2700000" algn="tl">
                <a:srgbClr val="000000">
                  <a:alpha val="43137"/>
                </a:srgbClr>
              </a:outerShdw>
            </a:effectLst>
          </a:endParaRPr>
        </a:p>
      </dgm:t>
    </dgm:pt>
    <dgm:pt modelId="{E9EFBAE3-0BC2-455F-BD8E-43C7CD52ABBC}" type="parTrans" cxnId="{35436D09-6FE6-43F5-8B1C-08B4BEA5D193}">
      <dgm:prSet/>
      <dgm:spPr/>
      <dgm:t>
        <a:bodyPr/>
        <a:lstStyle/>
        <a:p>
          <a:endParaRPr lang="en-US"/>
        </a:p>
      </dgm:t>
    </dgm:pt>
    <dgm:pt modelId="{6CC14A7C-91CB-4A77-8AE5-49E368EB328F}" type="sibTrans" cxnId="{35436D09-6FE6-43F5-8B1C-08B4BEA5D193}">
      <dgm:prSet/>
      <dgm:spPr/>
      <dgm:t>
        <a:bodyPr/>
        <a:lstStyle/>
        <a:p>
          <a:endParaRPr lang="en-US"/>
        </a:p>
      </dgm:t>
    </dgm:pt>
    <dgm:pt modelId="{54874F5B-1BE8-45E5-BE1D-5C8697BED57C}">
      <dgm:prSet phldrT="[Text]"/>
      <dgm:spPr/>
      <dgm:t>
        <a:bodyPr/>
        <a:lstStyle/>
        <a:p>
          <a:r>
            <a:rPr lang="en-US" b="0" dirty="0" smtClean="0">
              <a:solidFill>
                <a:schemeClr val="tx1"/>
              </a:solidFill>
              <a:effectLst>
                <a:outerShdw blurRad="38100" dist="38100" dir="2700000" algn="tl">
                  <a:srgbClr val="000000">
                    <a:alpha val="43137"/>
                  </a:srgbClr>
                </a:outerShdw>
              </a:effectLst>
            </a:rPr>
            <a:t>Active and constructive attempts to improve conditions</a:t>
          </a:r>
          <a:endParaRPr lang="en-US" dirty="0">
            <a:solidFill>
              <a:schemeClr val="tx1"/>
            </a:solidFill>
            <a:effectLst>
              <a:outerShdw blurRad="38100" dist="38100" dir="2700000" algn="tl">
                <a:srgbClr val="000000">
                  <a:alpha val="43137"/>
                </a:srgbClr>
              </a:outerShdw>
            </a:effectLst>
          </a:endParaRPr>
        </a:p>
      </dgm:t>
    </dgm:pt>
    <dgm:pt modelId="{66FF2140-5298-4CE2-AE56-00B070E6AF31}" type="parTrans" cxnId="{FBFE8CE0-CA45-45B9-B8FB-2A1D218C5A97}">
      <dgm:prSet/>
      <dgm:spPr/>
      <dgm:t>
        <a:bodyPr/>
        <a:lstStyle/>
        <a:p>
          <a:endParaRPr lang="en-US"/>
        </a:p>
      </dgm:t>
    </dgm:pt>
    <dgm:pt modelId="{99BC9DD5-2BDB-4708-989F-83F8666F92C5}" type="sibTrans" cxnId="{FBFE8CE0-CA45-45B9-B8FB-2A1D218C5A97}">
      <dgm:prSet/>
      <dgm:spPr/>
      <dgm:t>
        <a:bodyPr/>
        <a:lstStyle/>
        <a:p>
          <a:endParaRPr lang="en-US"/>
        </a:p>
      </dgm:t>
    </dgm:pt>
    <dgm:pt modelId="{493B4D28-E072-439B-892D-2ED82D0680CB}">
      <dgm:prSet phldrT="[Text]"/>
      <dgm:spPr/>
      <dgm:t>
        <a:bodyPr/>
        <a:lstStyle/>
        <a:p>
          <a:r>
            <a:rPr lang="en-US" b="0" dirty="0" smtClean="0">
              <a:effectLst>
                <a:outerShdw blurRad="38100" dist="38100" dir="2700000" algn="tl">
                  <a:srgbClr val="000000">
                    <a:alpha val="43137"/>
                  </a:srgbClr>
                </a:outerShdw>
              </a:effectLst>
            </a:rPr>
            <a:t>Allowing conditions to worsen</a:t>
          </a:r>
          <a:endParaRPr lang="en-US" dirty="0">
            <a:effectLst>
              <a:outerShdw blurRad="38100" dist="38100" dir="2700000" algn="tl">
                <a:srgbClr val="000000">
                  <a:alpha val="43137"/>
                </a:srgbClr>
              </a:outerShdw>
            </a:effectLst>
          </a:endParaRPr>
        </a:p>
      </dgm:t>
    </dgm:pt>
    <dgm:pt modelId="{5E99F1C6-D397-49C1-929A-85F4074EAE6B}" type="parTrans" cxnId="{6D207614-C36B-4C4B-8210-88E26AD8BA70}">
      <dgm:prSet/>
      <dgm:spPr/>
      <dgm:t>
        <a:bodyPr/>
        <a:lstStyle/>
        <a:p>
          <a:endParaRPr lang="en-US"/>
        </a:p>
      </dgm:t>
    </dgm:pt>
    <dgm:pt modelId="{7EE9B241-6178-4950-BA87-404D3354832F}" type="sibTrans" cxnId="{6D207614-C36B-4C4B-8210-88E26AD8BA70}">
      <dgm:prSet/>
      <dgm:spPr/>
      <dgm:t>
        <a:bodyPr/>
        <a:lstStyle/>
        <a:p>
          <a:endParaRPr lang="en-US"/>
        </a:p>
      </dgm:t>
    </dgm:pt>
    <dgm:pt modelId="{FE9F8048-B0ED-48A2-B377-AE9FE0A27844}">
      <dgm:prSet phldrT="[Text]"/>
      <dgm:spPr/>
      <dgm:t>
        <a:bodyPr/>
        <a:lstStyle/>
        <a:p>
          <a:r>
            <a:rPr lang="en-US" b="0" dirty="0" smtClean="0">
              <a:effectLst>
                <a:outerShdw blurRad="38100" dist="38100" dir="2700000" algn="tl">
                  <a:srgbClr val="000000">
                    <a:alpha val="43137"/>
                  </a:srgbClr>
                </a:outerShdw>
              </a:effectLst>
            </a:rPr>
            <a:t>Passively waiting for conditions to improve</a:t>
          </a:r>
          <a:endParaRPr lang="en-US" dirty="0">
            <a:effectLst>
              <a:outerShdw blurRad="38100" dist="38100" dir="2700000" algn="tl">
                <a:srgbClr val="000000">
                  <a:alpha val="43137"/>
                </a:srgbClr>
              </a:outerShdw>
            </a:effectLst>
          </a:endParaRPr>
        </a:p>
      </dgm:t>
    </dgm:pt>
    <dgm:pt modelId="{F50A1A0B-5799-4C08-BA5A-5E755C4ACB62}" type="parTrans" cxnId="{FB133E86-F072-47CD-B25F-AC0D46CAC2EE}">
      <dgm:prSet/>
      <dgm:spPr/>
      <dgm:t>
        <a:bodyPr/>
        <a:lstStyle/>
        <a:p>
          <a:endParaRPr lang="en-US"/>
        </a:p>
      </dgm:t>
    </dgm:pt>
    <dgm:pt modelId="{55181542-E08E-4984-9D66-2B64DD317CBC}" type="sibTrans" cxnId="{FB133E86-F072-47CD-B25F-AC0D46CAC2EE}">
      <dgm:prSet/>
      <dgm:spPr/>
      <dgm:t>
        <a:bodyPr/>
        <a:lstStyle/>
        <a:p>
          <a:endParaRPr lang="en-US"/>
        </a:p>
      </dgm:t>
    </dgm:pt>
    <dgm:pt modelId="{BEA4A0EC-FC3E-477B-BE2B-00A2140CD19E}" type="pres">
      <dgm:prSet presAssocID="{DE7398D2-98BA-4F09-9C9B-67C50D0B0EE5}" presName="matrix" presStyleCnt="0">
        <dgm:presLayoutVars>
          <dgm:chMax val="1"/>
          <dgm:dir/>
          <dgm:resizeHandles val="exact"/>
        </dgm:presLayoutVars>
      </dgm:prSet>
      <dgm:spPr/>
      <dgm:t>
        <a:bodyPr/>
        <a:lstStyle/>
        <a:p>
          <a:endParaRPr lang="en-US"/>
        </a:p>
      </dgm:t>
    </dgm:pt>
    <dgm:pt modelId="{C84C484C-BF3C-4B72-8D4B-3FE7B289A7C6}" type="pres">
      <dgm:prSet presAssocID="{DE7398D2-98BA-4F09-9C9B-67C50D0B0EE5}" presName="axisShape" presStyleLbl="bgShp" presStyleIdx="0" presStyleCnt="1"/>
      <dgm:spPr/>
    </dgm:pt>
    <dgm:pt modelId="{C0272766-CBEF-4066-83FC-7CEE53D4BEEC}" type="pres">
      <dgm:prSet presAssocID="{DE7398D2-98BA-4F09-9C9B-67C50D0B0EE5}" presName="rect1" presStyleLbl="node1" presStyleIdx="0" presStyleCnt="4">
        <dgm:presLayoutVars>
          <dgm:chMax val="0"/>
          <dgm:chPref val="0"/>
          <dgm:bulletEnabled val="1"/>
        </dgm:presLayoutVars>
      </dgm:prSet>
      <dgm:spPr/>
      <dgm:t>
        <a:bodyPr/>
        <a:lstStyle/>
        <a:p>
          <a:endParaRPr lang="en-US"/>
        </a:p>
      </dgm:t>
    </dgm:pt>
    <dgm:pt modelId="{C27FEA7F-5D32-4E90-AF78-35F1A8AD77F9}" type="pres">
      <dgm:prSet presAssocID="{DE7398D2-98BA-4F09-9C9B-67C50D0B0EE5}" presName="rect2" presStyleLbl="node1" presStyleIdx="1" presStyleCnt="4">
        <dgm:presLayoutVars>
          <dgm:chMax val="0"/>
          <dgm:chPref val="0"/>
          <dgm:bulletEnabled val="1"/>
        </dgm:presLayoutVars>
      </dgm:prSet>
      <dgm:spPr/>
      <dgm:t>
        <a:bodyPr/>
        <a:lstStyle/>
        <a:p>
          <a:endParaRPr lang="en-US"/>
        </a:p>
      </dgm:t>
    </dgm:pt>
    <dgm:pt modelId="{07EABAF5-E0D3-4C36-8AD7-AFD860220C7A}" type="pres">
      <dgm:prSet presAssocID="{DE7398D2-98BA-4F09-9C9B-67C50D0B0EE5}" presName="rect3" presStyleLbl="node1" presStyleIdx="2" presStyleCnt="4">
        <dgm:presLayoutVars>
          <dgm:chMax val="0"/>
          <dgm:chPref val="0"/>
          <dgm:bulletEnabled val="1"/>
        </dgm:presLayoutVars>
      </dgm:prSet>
      <dgm:spPr/>
      <dgm:t>
        <a:bodyPr/>
        <a:lstStyle/>
        <a:p>
          <a:endParaRPr lang="en-US"/>
        </a:p>
      </dgm:t>
    </dgm:pt>
    <dgm:pt modelId="{230909DB-2AF1-49AD-B51A-2EE0F7CB7B59}" type="pres">
      <dgm:prSet presAssocID="{DE7398D2-98BA-4F09-9C9B-67C50D0B0EE5}" presName="rect4" presStyleLbl="node1" presStyleIdx="3" presStyleCnt="4">
        <dgm:presLayoutVars>
          <dgm:chMax val="0"/>
          <dgm:chPref val="0"/>
          <dgm:bulletEnabled val="1"/>
        </dgm:presLayoutVars>
      </dgm:prSet>
      <dgm:spPr/>
      <dgm:t>
        <a:bodyPr/>
        <a:lstStyle/>
        <a:p>
          <a:endParaRPr lang="en-US"/>
        </a:p>
      </dgm:t>
    </dgm:pt>
  </dgm:ptLst>
  <dgm:cxnLst>
    <dgm:cxn modelId="{887E2A69-B943-477F-BBB5-CC0DC3AA73C9}" srcId="{DE7398D2-98BA-4F09-9C9B-67C50D0B0EE5}" destId="{6517F86F-1820-4445-AF86-0B5C465BC90C}" srcOrd="1" destOrd="0" parTransId="{4C51C435-8600-4AB7-B37C-48DB85C3CE69}" sibTransId="{85E3359F-574A-41A3-835A-9CC8514350C3}"/>
    <dgm:cxn modelId="{FB133E86-F072-47CD-B25F-AC0D46CAC2EE}" srcId="{4E23A5C1-B1A8-4F11-9956-78F1C87DB006}" destId="{FE9F8048-B0ED-48A2-B377-AE9FE0A27844}" srcOrd="0" destOrd="0" parTransId="{F50A1A0B-5799-4C08-BA5A-5E755C4ACB62}" sibTransId="{55181542-E08E-4984-9D66-2B64DD317CBC}"/>
    <dgm:cxn modelId="{869490FD-E031-4C6D-8FB6-0B9569F10803}" type="presOf" srcId="{4E23A5C1-B1A8-4F11-9956-78F1C87DB006}" destId="{230909DB-2AF1-49AD-B51A-2EE0F7CB7B59}" srcOrd="0" destOrd="0" presId="urn:microsoft.com/office/officeart/2005/8/layout/matrix2"/>
    <dgm:cxn modelId="{35436D09-6FE6-43F5-8B1C-08B4BEA5D193}" srcId="{9908246F-6AD5-48EB-B6E1-92CF7CB14458}" destId="{5EC13BB5-A212-4C7D-BD60-75F857CA88CD}" srcOrd="0" destOrd="0" parTransId="{E9EFBAE3-0BC2-455F-BD8E-43C7CD52ABBC}" sibTransId="{6CC14A7C-91CB-4A77-8AE5-49E368EB328F}"/>
    <dgm:cxn modelId="{897F754B-4FDD-4B75-9266-BBAC6FA7029B}" srcId="{DE7398D2-98BA-4F09-9C9B-67C50D0B0EE5}" destId="{9908246F-6AD5-48EB-B6E1-92CF7CB14458}" srcOrd="0" destOrd="0" parTransId="{5D45174E-F804-4663-922F-0BD6B3ADC5F1}" sibTransId="{A04CF29D-9656-4EA6-BC60-F78C058E5C50}"/>
    <dgm:cxn modelId="{FBFE8CE0-CA45-45B9-B8FB-2A1D218C5A97}" srcId="{6517F86F-1820-4445-AF86-0B5C465BC90C}" destId="{54874F5B-1BE8-45E5-BE1D-5C8697BED57C}" srcOrd="0" destOrd="0" parTransId="{66FF2140-5298-4CE2-AE56-00B070E6AF31}" sibTransId="{99BC9DD5-2BDB-4708-989F-83F8666F92C5}"/>
    <dgm:cxn modelId="{6C6E6478-4AF9-417A-A043-67CB688ACB97}" type="presOf" srcId="{5EC13BB5-A212-4C7D-BD60-75F857CA88CD}" destId="{C0272766-CBEF-4066-83FC-7CEE53D4BEEC}" srcOrd="0" destOrd="1" presId="urn:microsoft.com/office/officeart/2005/8/layout/matrix2"/>
    <dgm:cxn modelId="{D4B6FB92-BF4F-4165-BB90-1069366CA44F}" type="presOf" srcId="{493B4D28-E072-439B-892D-2ED82D0680CB}" destId="{07EABAF5-E0D3-4C36-8AD7-AFD860220C7A}" srcOrd="0" destOrd="1" presId="urn:microsoft.com/office/officeart/2005/8/layout/matrix2"/>
    <dgm:cxn modelId="{5C332CB4-DD1C-42B5-97CB-8AD184D479AA}" type="presOf" srcId="{DE7398D2-98BA-4F09-9C9B-67C50D0B0EE5}" destId="{BEA4A0EC-FC3E-477B-BE2B-00A2140CD19E}" srcOrd="0" destOrd="0" presId="urn:microsoft.com/office/officeart/2005/8/layout/matrix2"/>
    <dgm:cxn modelId="{AE99C9BE-9AF8-462B-8C95-79664D5CCF31}" type="presOf" srcId="{9908246F-6AD5-48EB-B6E1-92CF7CB14458}" destId="{C0272766-CBEF-4066-83FC-7CEE53D4BEEC}" srcOrd="0" destOrd="0" presId="urn:microsoft.com/office/officeart/2005/8/layout/matrix2"/>
    <dgm:cxn modelId="{F3D6017F-D6BB-4DCA-B572-7FD368CA7705}" srcId="{DE7398D2-98BA-4F09-9C9B-67C50D0B0EE5}" destId="{0F238D50-40A7-4ADF-A56D-AA452FFC4291}" srcOrd="2" destOrd="0" parTransId="{17B14D08-FDDF-4A9C-9218-45001FC84CC5}" sibTransId="{7A6544D8-EC06-47D5-994E-E94CFCA7BB66}"/>
    <dgm:cxn modelId="{6D207614-C36B-4C4B-8210-88E26AD8BA70}" srcId="{0F238D50-40A7-4ADF-A56D-AA452FFC4291}" destId="{493B4D28-E072-439B-892D-2ED82D0680CB}" srcOrd="0" destOrd="0" parTransId="{5E99F1C6-D397-49C1-929A-85F4074EAE6B}" sibTransId="{7EE9B241-6178-4950-BA87-404D3354832F}"/>
    <dgm:cxn modelId="{3CB179A7-DAF2-473F-A781-2CCE44060810}" srcId="{DE7398D2-98BA-4F09-9C9B-67C50D0B0EE5}" destId="{990DB732-37D4-4B25-B45A-79C3917A2497}" srcOrd="4" destOrd="0" parTransId="{0437ABB1-4E70-4331-8781-774DBBEF029C}" sibTransId="{E630AFA9-15E7-43F9-977F-FC38793E6DA1}"/>
    <dgm:cxn modelId="{912AC8A2-7AFC-4B04-B890-4157C8D216CD}" type="presOf" srcId="{54874F5B-1BE8-45E5-BE1D-5C8697BED57C}" destId="{C27FEA7F-5D32-4E90-AF78-35F1A8AD77F9}" srcOrd="0" destOrd="1" presId="urn:microsoft.com/office/officeart/2005/8/layout/matrix2"/>
    <dgm:cxn modelId="{0FBF7677-374C-4399-95BF-DF853F507F3F}" type="presOf" srcId="{6517F86F-1820-4445-AF86-0B5C465BC90C}" destId="{C27FEA7F-5D32-4E90-AF78-35F1A8AD77F9}" srcOrd="0" destOrd="0" presId="urn:microsoft.com/office/officeart/2005/8/layout/matrix2"/>
    <dgm:cxn modelId="{E87147BA-405A-44C1-8B11-AD8AC76D7EAA}" type="presOf" srcId="{0F238D50-40A7-4ADF-A56D-AA452FFC4291}" destId="{07EABAF5-E0D3-4C36-8AD7-AFD860220C7A}" srcOrd="0" destOrd="0" presId="urn:microsoft.com/office/officeart/2005/8/layout/matrix2"/>
    <dgm:cxn modelId="{E4191699-C386-48B1-83C5-D4AAD93F628A}" srcId="{DE7398D2-98BA-4F09-9C9B-67C50D0B0EE5}" destId="{4E23A5C1-B1A8-4F11-9956-78F1C87DB006}" srcOrd="3" destOrd="0" parTransId="{2A83A18B-6553-4DA7-BD24-D9D3222874B4}" sibTransId="{2A18B355-384D-4231-AE66-592ED4B6A018}"/>
    <dgm:cxn modelId="{43F00A5E-BEEB-4CD2-AA1D-FF757666E67F}" type="presOf" srcId="{FE9F8048-B0ED-48A2-B377-AE9FE0A27844}" destId="{230909DB-2AF1-49AD-B51A-2EE0F7CB7B59}" srcOrd="0" destOrd="1" presId="urn:microsoft.com/office/officeart/2005/8/layout/matrix2"/>
    <dgm:cxn modelId="{F4D3B98D-4664-4A4E-8EA7-D5080A6A4871}" type="presParOf" srcId="{BEA4A0EC-FC3E-477B-BE2B-00A2140CD19E}" destId="{C84C484C-BF3C-4B72-8D4B-3FE7B289A7C6}" srcOrd="0" destOrd="0" presId="urn:microsoft.com/office/officeart/2005/8/layout/matrix2"/>
    <dgm:cxn modelId="{2D08DA6E-5392-462C-ADDB-50E5DCDA4C7E}" type="presParOf" srcId="{BEA4A0EC-FC3E-477B-BE2B-00A2140CD19E}" destId="{C0272766-CBEF-4066-83FC-7CEE53D4BEEC}" srcOrd="1" destOrd="0" presId="urn:microsoft.com/office/officeart/2005/8/layout/matrix2"/>
    <dgm:cxn modelId="{94714248-2482-4CDB-8934-0E20C2012764}" type="presParOf" srcId="{BEA4A0EC-FC3E-477B-BE2B-00A2140CD19E}" destId="{C27FEA7F-5D32-4E90-AF78-35F1A8AD77F9}" srcOrd="2" destOrd="0" presId="urn:microsoft.com/office/officeart/2005/8/layout/matrix2"/>
    <dgm:cxn modelId="{04E3DC89-8D4D-4AAB-B20E-5AED5696057B}" type="presParOf" srcId="{BEA4A0EC-FC3E-477B-BE2B-00A2140CD19E}" destId="{07EABAF5-E0D3-4C36-8AD7-AFD860220C7A}" srcOrd="3" destOrd="0" presId="urn:microsoft.com/office/officeart/2005/8/layout/matrix2"/>
    <dgm:cxn modelId="{54FFE613-8D4C-4C78-B03A-1CE37FD07ABA}" type="presParOf" srcId="{BEA4A0EC-FC3E-477B-BE2B-00A2140CD19E}" destId="{230909DB-2AF1-49AD-B51A-2EE0F7CB7B59}"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F3EEC3-BB5E-4EAE-8B67-28022E79CAD4}">
      <dsp:nvSpPr>
        <dsp:cNvPr id="0" name=""/>
        <dsp:cNvSpPr/>
      </dsp:nvSpPr>
      <dsp:spPr>
        <a:xfrm>
          <a:off x="1322800" y="146526"/>
          <a:ext cx="2907982" cy="1009904"/>
        </a:xfrm>
        <a:prstGeom prst="ellipse">
          <a:avLst/>
        </a:prstGeom>
        <a:solidFill>
          <a:srgbClr val="336699">
            <a:alpha val="53000"/>
          </a:srgbClr>
        </a:solidFill>
        <a:ln>
          <a:noFill/>
        </a:ln>
        <a:effectLst/>
      </dsp:spPr>
      <dsp:style>
        <a:lnRef idx="0">
          <a:scrgbClr r="0" g="0" b="0"/>
        </a:lnRef>
        <a:fillRef idx="1">
          <a:scrgbClr r="0" g="0" b="0"/>
        </a:fillRef>
        <a:effectRef idx="0">
          <a:scrgbClr r="0" g="0" b="0"/>
        </a:effectRef>
        <a:fontRef idx="minor"/>
      </dsp:style>
    </dsp:sp>
    <dsp:sp modelId="{95218064-B2BD-45B3-B56E-8DB9B26D532D}">
      <dsp:nvSpPr>
        <dsp:cNvPr id="0" name=""/>
        <dsp:cNvSpPr/>
      </dsp:nvSpPr>
      <dsp:spPr>
        <a:xfrm>
          <a:off x="2499518" y="2619438"/>
          <a:ext cx="563562" cy="360680"/>
        </a:xfrm>
        <a:prstGeom prst="downArrow">
          <a:avLst/>
        </a:prstGeom>
        <a:solidFill>
          <a:srgbClr val="336699"/>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1E9A82-2A0A-4C2C-935A-2ED5D462ED53}">
      <dsp:nvSpPr>
        <dsp:cNvPr id="0" name=""/>
        <dsp:cNvSpPr/>
      </dsp:nvSpPr>
      <dsp:spPr>
        <a:xfrm>
          <a:off x="1428750" y="2907982"/>
          <a:ext cx="2705100" cy="676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effectLst>
                <a:outerShdw blurRad="38100" dist="38100" dir="2700000" algn="tl">
                  <a:srgbClr val="000000">
                    <a:alpha val="43137"/>
                  </a:srgbClr>
                </a:outerShdw>
              </a:effectLst>
            </a:rPr>
            <a:t>Attitude</a:t>
          </a:r>
          <a:endParaRPr lang="en-US" sz="2400" kern="1200" dirty="0">
            <a:effectLst>
              <a:outerShdw blurRad="38100" dist="38100" dir="2700000" algn="tl">
                <a:srgbClr val="000000">
                  <a:alpha val="43137"/>
                </a:srgbClr>
              </a:outerShdw>
            </a:effectLst>
          </a:endParaRPr>
        </a:p>
      </dsp:txBody>
      <dsp:txXfrm>
        <a:off x="1428750" y="2907982"/>
        <a:ext cx="2705100" cy="676275"/>
      </dsp:txXfrm>
    </dsp:sp>
    <dsp:sp modelId="{E3095114-72A8-4B3D-AD35-4CF2F5ECBFCC}">
      <dsp:nvSpPr>
        <dsp:cNvPr id="0" name=""/>
        <dsp:cNvSpPr/>
      </dsp:nvSpPr>
      <dsp:spPr>
        <a:xfrm>
          <a:off x="2380043" y="1234427"/>
          <a:ext cx="1014412" cy="1014412"/>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effectLst>
                <a:outerShdw blurRad="38100" dist="38100" dir="2700000" algn="tl">
                  <a:srgbClr val="000000">
                    <a:alpha val="43137"/>
                  </a:srgbClr>
                </a:outerShdw>
              </a:effectLst>
            </a:rPr>
            <a:t>Behavioral</a:t>
          </a:r>
          <a:endParaRPr lang="en-US" sz="1100" kern="1200" dirty="0">
            <a:solidFill>
              <a:schemeClr val="tx1"/>
            </a:solidFill>
            <a:effectLst>
              <a:outerShdw blurRad="38100" dist="38100" dir="2700000" algn="tl">
                <a:srgbClr val="000000">
                  <a:alpha val="43137"/>
                </a:srgbClr>
              </a:outerShdw>
            </a:effectLst>
          </a:endParaRPr>
        </a:p>
      </dsp:txBody>
      <dsp:txXfrm>
        <a:off x="2380043" y="1234427"/>
        <a:ext cx="1014412" cy="1014412"/>
      </dsp:txXfrm>
    </dsp:sp>
    <dsp:sp modelId="{B97333A1-3002-481E-BB67-A0DBF8295FFE}">
      <dsp:nvSpPr>
        <dsp:cNvPr id="0" name=""/>
        <dsp:cNvSpPr/>
      </dsp:nvSpPr>
      <dsp:spPr>
        <a:xfrm>
          <a:off x="1654175" y="473392"/>
          <a:ext cx="1014412" cy="1014412"/>
        </a:xfrm>
        <a:prstGeom prst="ellipse">
          <a:avLst/>
        </a:prstGeom>
        <a:solidFill>
          <a:schemeClr val="accent5">
            <a:hueOff val="-3600000"/>
            <a:satOff val="39259"/>
            <a:lumOff val="-2549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effectLst>
                <a:outerShdw blurRad="38100" dist="38100" dir="2700000" algn="tl">
                  <a:srgbClr val="000000">
                    <a:alpha val="43137"/>
                  </a:srgbClr>
                </a:outerShdw>
              </a:effectLst>
            </a:rPr>
            <a:t>Cognitive</a:t>
          </a:r>
          <a:endParaRPr lang="en-US" sz="1100" kern="1200" dirty="0">
            <a:solidFill>
              <a:schemeClr val="tx1"/>
            </a:solidFill>
            <a:effectLst>
              <a:outerShdw blurRad="38100" dist="38100" dir="2700000" algn="tl">
                <a:srgbClr val="000000">
                  <a:alpha val="43137"/>
                </a:srgbClr>
              </a:outerShdw>
            </a:effectLst>
          </a:endParaRPr>
        </a:p>
      </dsp:txBody>
      <dsp:txXfrm>
        <a:off x="1654175" y="473392"/>
        <a:ext cx="1014412" cy="1014412"/>
      </dsp:txXfrm>
    </dsp:sp>
    <dsp:sp modelId="{9131C85E-61FA-4D8A-AD64-55BFF6821477}">
      <dsp:nvSpPr>
        <dsp:cNvPr id="0" name=""/>
        <dsp:cNvSpPr/>
      </dsp:nvSpPr>
      <dsp:spPr>
        <a:xfrm>
          <a:off x="2691130" y="228130"/>
          <a:ext cx="1014412" cy="1014412"/>
        </a:xfrm>
        <a:prstGeom prst="ellipse">
          <a:avLst/>
        </a:prstGeom>
        <a:solidFill>
          <a:schemeClr val="accent5">
            <a:hueOff val="-7200000"/>
            <a:satOff val="78519"/>
            <a:lumOff val="-5098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Affective</a:t>
          </a:r>
          <a:endParaRPr lang="en-US" sz="1100" kern="1200" dirty="0">
            <a:effectLst>
              <a:outerShdw blurRad="38100" dist="38100" dir="2700000" algn="tl">
                <a:srgbClr val="000000">
                  <a:alpha val="43137"/>
                </a:srgbClr>
              </a:outerShdw>
            </a:effectLst>
          </a:endParaRPr>
        </a:p>
      </dsp:txBody>
      <dsp:txXfrm>
        <a:off x="2691130" y="228130"/>
        <a:ext cx="1014412" cy="1014412"/>
      </dsp:txXfrm>
    </dsp:sp>
    <dsp:sp modelId="{D48202C2-1942-4B56-87D1-D51AFD125F48}">
      <dsp:nvSpPr>
        <dsp:cNvPr id="0" name=""/>
        <dsp:cNvSpPr/>
      </dsp:nvSpPr>
      <dsp:spPr>
        <a:xfrm>
          <a:off x="1203325" y="22542"/>
          <a:ext cx="3155950" cy="2524760"/>
        </a:xfrm>
        <a:prstGeom prst="funnel">
          <a:avLst/>
        </a:prstGeom>
        <a:solidFill>
          <a:schemeClr val="lt1">
            <a:hueOff val="0"/>
            <a:satOff val="0"/>
            <a:lumOff val="0"/>
            <a:alpha val="15000"/>
          </a:schemeClr>
        </a:solidFill>
        <a:ln w="1200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287EA9-F239-4438-973E-A8BBA5C39D47}">
      <dsp:nvSpPr>
        <dsp:cNvPr id="0" name=""/>
        <dsp:cNvSpPr/>
      </dsp:nvSpPr>
      <dsp:spPr>
        <a:xfrm>
          <a:off x="0" y="0"/>
          <a:ext cx="6096000" cy="1944000"/>
        </a:xfrm>
        <a:prstGeom prst="rightArrow">
          <a:avLst/>
        </a:prstGeom>
        <a:solidFill>
          <a:schemeClr val="accent5">
            <a:hueOff val="0"/>
            <a:satOff val="0"/>
            <a:lumOff val="0"/>
            <a:alphaOff val="0"/>
          </a:schemeClr>
        </a:solidFill>
        <a:ln w="1905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lt1"/>
        </a:fontRef>
      </dsp:style>
    </dsp:sp>
    <dsp:sp modelId="{BC51AE18-C28E-4DCD-95E9-5294312B26A2}">
      <dsp:nvSpPr>
        <dsp:cNvPr id="0" name=""/>
        <dsp:cNvSpPr/>
      </dsp:nvSpPr>
      <dsp:spPr>
        <a:xfrm>
          <a:off x="4102397" y="491900"/>
          <a:ext cx="150465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FF0000"/>
              </a:solidFill>
            </a:rPr>
            <a:t>B</a:t>
          </a:r>
          <a:r>
            <a:rPr lang="en-US" sz="2700" kern="1200" dirty="0" smtClean="0"/>
            <a:t>ehavior</a:t>
          </a:r>
          <a:endParaRPr lang="en-US" sz="2700" kern="1200" dirty="0"/>
        </a:p>
      </dsp:txBody>
      <dsp:txXfrm>
        <a:off x="4102397" y="491900"/>
        <a:ext cx="1504652" cy="972000"/>
      </dsp:txXfrm>
    </dsp:sp>
    <dsp:sp modelId="{D29CA84A-C81B-4877-87C4-A1CCD1442297}">
      <dsp:nvSpPr>
        <dsp:cNvPr id="0" name=""/>
        <dsp:cNvSpPr/>
      </dsp:nvSpPr>
      <dsp:spPr>
        <a:xfrm>
          <a:off x="2296814" y="491900"/>
          <a:ext cx="150465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lvl="0" algn="ctr" defTabSz="1200150">
            <a:lnSpc>
              <a:spcPct val="90000"/>
            </a:lnSpc>
            <a:spcBef>
              <a:spcPct val="0"/>
            </a:spcBef>
            <a:spcAft>
              <a:spcPct val="35000"/>
            </a:spcAft>
          </a:pPr>
          <a:r>
            <a:rPr lang="en-US" sz="2700" i="1" kern="1200" dirty="0" smtClean="0"/>
            <a:t>Predict</a:t>
          </a:r>
          <a:endParaRPr lang="en-US" sz="2700" i="1" kern="1200" dirty="0"/>
        </a:p>
      </dsp:txBody>
      <dsp:txXfrm>
        <a:off x="2296814" y="491900"/>
        <a:ext cx="1504652" cy="972000"/>
      </dsp:txXfrm>
    </dsp:sp>
    <dsp:sp modelId="{6E60A917-1427-40EA-9E3E-B32F9FA17F8C}">
      <dsp:nvSpPr>
        <dsp:cNvPr id="0" name=""/>
        <dsp:cNvSpPr/>
      </dsp:nvSpPr>
      <dsp:spPr>
        <a:xfrm>
          <a:off x="491232" y="491900"/>
          <a:ext cx="1504652" cy="9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4320" rIns="0" bIns="27432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FF0000"/>
              </a:solidFill>
            </a:rPr>
            <a:t>A</a:t>
          </a:r>
          <a:r>
            <a:rPr lang="en-US" sz="2700" kern="1200" dirty="0" smtClean="0"/>
            <a:t>ttitudes</a:t>
          </a:r>
          <a:endParaRPr lang="en-US" sz="2700" kern="1200" dirty="0"/>
        </a:p>
      </dsp:txBody>
      <dsp:txXfrm>
        <a:off x="491232" y="491900"/>
        <a:ext cx="1504652" cy="972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4C484C-BF3C-4B72-8D4B-3FE7B289A7C6}">
      <dsp:nvSpPr>
        <dsp:cNvPr id="0" name=""/>
        <dsp:cNvSpPr/>
      </dsp:nvSpPr>
      <dsp:spPr>
        <a:xfrm>
          <a:off x="1104899" y="0"/>
          <a:ext cx="4038600" cy="4038600"/>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272766-CBEF-4066-83FC-7CEE53D4BEEC}">
      <dsp:nvSpPr>
        <dsp:cNvPr id="0" name=""/>
        <dsp:cNvSpPr/>
      </dsp:nvSpPr>
      <dsp:spPr>
        <a:xfrm>
          <a:off x="1367408" y="262509"/>
          <a:ext cx="1615440" cy="16154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tx1"/>
              </a:solidFill>
              <a:effectLst>
                <a:outerShdw blurRad="38100" dist="38100" dir="2700000" algn="tl">
                  <a:srgbClr val="000000">
                    <a:alpha val="43137"/>
                  </a:srgbClr>
                </a:outerShdw>
              </a:effectLst>
            </a:rPr>
            <a:t>Exit</a:t>
          </a:r>
          <a:endParaRPr lang="en-US" sz="1800" kern="1200" dirty="0">
            <a:solidFill>
              <a:schemeClr val="tx1"/>
            </a:solidFill>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n-US" sz="1400" b="0" kern="1200" dirty="0" smtClean="0">
              <a:solidFill>
                <a:schemeClr val="tx1"/>
              </a:solidFill>
              <a:effectLst>
                <a:outerShdw blurRad="38100" dist="38100" dir="2700000" algn="tl">
                  <a:srgbClr val="000000">
                    <a:alpha val="43137"/>
                  </a:srgbClr>
                </a:outerShdw>
              </a:effectLst>
            </a:rPr>
            <a:t>Behavior directed toward leaving the organization</a:t>
          </a:r>
          <a:endParaRPr lang="en-US" sz="1400" kern="1200" dirty="0">
            <a:solidFill>
              <a:schemeClr val="tx1"/>
            </a:solidFill>
            <a:effectLst>
              <a:outerShdw blurRad="38100" dist="38100" dir="2700000" algn="tl">
                <a:srgbClr val="000000">
                  <a:alpha val="43137"/>
                </a:srgbClr>
              </a:outerShdw>
            </a:effectLst>
          </a:endParaRPr>
        </a:p>
      </dsp:txBody>
      <dsp:txXfrm>
        <a:off x="1367408" y="262509"/>
        <a:ext cx="1615440" cy="1615440"/>
      </dsp:txXfrm>
    </dsp:sp>
    <dsp:sp modelId="{C27FEA7F-5D32-4E90-AF78-35F1A8AD77F9}">
      <dsp:nvSpPr>
        <dsp:cNvPr id="0" name=""/>
        <dsp:cNvSpPr/>
      </dsp:nvSpPr>
      <dsp:spPr>
        <a:xfrm>
          <a:off x="3265551" y="262509"/>
          <a:ext cx="1615440" cy="1615440"/>
        </a:xfrm>
        <a:prstGeom prst="roundRect">
          <a:avLst/>
        </a:prstGeom>
        <a:solidFill>
          <a:schemeClr val="accent5">
            <a:hueOff val="-2400000"/>
            <a:satOff val="26173"/>
            <a:lumOff val="-1699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tx1"/>
              </a:solidFill>
              <a:effectLst>
                <a:outerShdw blurRad="38100" dist="38100" dir="2700000" algn="tl">
                  <a:srgbClr val="000000">
                    <a:alpha val="43137"/>
                  </a:srgbClr>
                </a:outerShdw>
              </a:effectLst>
            </a:rPr>
            <a:t>Voice</a:t>
          </a:r>
          <a:endParaRPr lang="en-US" sz="1800" kern="1200" dirty="0">
            <a:solidFill>
              <a:schemeClr val="tx1"/>
            </a:solidFill>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n-US" sz="1400" b="0" kern="1200" dirty="0" smtClean="0">
              <a:solidFill>
                <a:schemeClr val="tx1"/>
              </a:solidFill>
              <a:effectLst>
                <a:outerShdw blurRad="38100" dist="38100" dir="2700000" algn="tl">
                  <a:srgbClr val="000000">
                    <a:alpha val="43137"/>
                  </a:srgbClr>
                </a:outerShdw>
              </a:effectLst>
            </a:rPr>
            <a:t>Active and constructive attempts to improve conditions</a:t>
          </a:r>
          <a:endParaRPr lang="en-US" sz="1400" kern="1200" dirty="0">
            <a:solidFill>
              <a:schemeClr val="tx1"/>
            </a:solidFill>
            <a:effectLst>
              <a:outerShdw blurRad="38100" dist="38100" dir="2700000" algn="tl">
                <a:srgbClr val="000000">
                  <a:alpha val="43137"/>
                </a:srgbClr>
              </a:outerShdw>
            </a:effectLst>
          </a:endParaRPr>
        </a:p>
      </dsp:txBody>
      <dsp:txXfrm>
        <a:off x="3265551" y="262509"/>
        <a:ext cx="1615440" cy="1615440"/>
      </dsp:txXfrm>
    </dsp:sp>
    <dsp:sp modelId="{07EABAF5-E0D3-4C36-8AD7-AFD860220C7A}">
      <dsp:nvSpPr>
        <dsp:cNvPr id="0" name=""/>
        <dsp:cNvSpPr/>
      </dsp:nvSpPr>
      <dsp:spPr>
        <a:xfrm>
          <a:off x="1367408" y="2160651"/>
          <a:ext cx="1615440" cy="1615440"/>
        </a:xfrm>
        <a:prstGeom prst="roundRect">
          <a:avLst/>
        </a:prstGeom>
        <a:solidFill>
          <a:schemeClr val="accent5">
            <a:hueOff val="-4800000"/>
            <a:satOff val="52346"/>
            <a:lumOff val="-3398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effectLst>
                <a:outerShdw blurRad="38100" dist="38100" dir="2700000" algn="tl">
                  <a:srgbClr val="000000">
                    <a:alpha val="43137"/>
                  </a:srgbClr>
                </a:outerShdw>
              </a:effectLst>
            </a:rPr>
            <a:t>Neglect</a:t>
          </a:r>
          <a:endParaRPr lang="en-US" sz="1800" kern="1200" dirty="0">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n-US" sz="1400" b="0" kern="1200" dirty="0" smtClean="0">
              <a:effectLst>
                <a:outerShdw blurRad="38100" dist="38100" dir="2700000" algn="tl">
                  <a:srgbClr val="000000">
                    <a:alpha val="43137"/>
                  </a:srgbClr>
                </a:outerShdw>
              </a:effectLst>
            </a:rPr>
            <a:t>Allowing conditions to worsen</a:t>
          </a:r>
          <a:endParaRPr lang="en-US" sz="1400" kern="1200" dirty="0">
            <a:effectLst>
              <a:outerShdw blurRad="38100" dist="38100" dir="2700000" algn="tl">
                <a:srgbClr val="000000">
                  <a:alpha val="43137"/>
                </a:srgbClr>
              </a:outerShdw>
            </a:effectLst>
          </a:endParaRPr>
        </a:p>
      </dsp:txBody>
      <dsp:txXfrm>
        <a:off x="1367408" y="2160651"/>
        <a:ext cx="1615440" cy="1615440"/>
      </dsp:txXfrm>
    </dsp:sp>
    <dsp:sp modelId="{230909DB-2AF1-49AD-B51A-2EE0F7CB7B59}">
      <dsp:nvSpPr>
        <dsp:cNvPr id="0" name=""/>
        <dsp:cNvSpPr/>
      </dsp:nvSpPr>
      <dsp:spPr>
        <a:xfrm>
          <a:off x="3265551" y="2160651"/>
          <a:ext cx="1615440" cy="1615440"/>
        </a:xfrm>
        <a:prstGeom prst="roundRect">
          <a:avLst/>
        </a:prstGeom>
        <a:solidFill>
          <a:schemeClr val="accent5">
            <a:hueOff val="-7200000"/>
            <a:satOff val="78519"/>
            <a:lumOff val="-5098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effectLst>
                <a:outerShdw blurRad="38100" dist="38100" dir="2700000" algn="tl">
                  <a:srgbClr val="000000">
                    <a:alpha val="43137"/>
                  </a:srgbClr>
                </a:outerShdw>
              </a:effectLst>
            </a:rPr>
            <a:t>Loyalty</a:t>
          </a:r>
          <a:endParaRPr lang="en-US" sz="1800" kern="1200" dirty="0">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n-US" sz="1400" b="0" kern="1200" dirty="0" smtClean="0">
              <a:effectLst>
                <a:outerShdw blurRad="38100" dist="38100" dir="2700000" algn="tl">
                  <a:srgbClr val="000000">
                    <a:alpha val="43137"/>
                  </a:srgbClr>
                </a:outerShdw>
              </a:effectLst>
            </a:rPr>
            <a:t>Passively waiting for conditions to improve</a:t>
          </a:r>
          <a:endParaRPr lang="en-US" sz="1400" kern="1200" dirty="0">
            <a:effectLst>
              <a:outerShdw blurRad="38100" dist="38100" dir="2700000" algn="tl">
                <a:srgbClr val="000000">
                  <a:alpha val="43137"/>
                </a:srgbClr>
              </a:outerShdw>
            </a:effectLst>
          </a:endParaRPr>
        </a:p>
      </dsp:txBody>
      <dsp:txXfrm>
        <a:off x="3265551" y="2160651"/>
        <a:ext cx="1615440" cy="1615440"/>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r>
              <a:rPr lang="en-US"/>
              <a:t>(c) 2008 Prentice-Hall, All rights reserved.</a:t>
            </a:r>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B8C32D12-A7A3-4780-A807-28390CF7C764}"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204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r>
              <a:rPr lang="en-US"/>
              <a:t>(c) 2008 Prentice-Hall, All rights reserved.</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5F19F0E0-F961-4BAA-9CE0-8D29436F38B5}"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33669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a:t>3-</a:t>
            </a:r>
            <a:fld id="{FEFFE388-EC17-41D0-A24F-6A0F97CBD30C}" type="slidenum">
              <a:rPr lang="en-US"/>
              <a:pPr>
                <a:defRPr/>
              </a:pPr>
              <a:t>‹#›</a:t>
            </a:fld>
            <a:endParaRPr lang="en-US" dirty="0"/>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a:t>3-</a:t>
            </a:r>
            <a:fld id="{BAACF9C6-DAA6-42B1-826A-C8D50D405415}" type="slidenum">
              <a:rPr lang="en-US"/>
              <a:pPr>
                <a:defRPr/>
              </a:pPr>
              <a:t>‹#›</a:t>
            </a:fld>
            <a:endParaRPr lang="en-US" dirty="0"/>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Box 2"/>
          <p:cNvSpPr txBox="1"/>
          <p:nvPr/>
        </p:nvSpPr>
        <p:spPr>
          <a:xfrm>
            <a:off x="7086600" y="5715000"/>
            <a:ext cx="1419225" cy="554038"/>
          </a:xfrm>
          <a:prstGeom prst="rect">
            <a:avLst/>
          </a:prstGeom>
          <a:noFill/>
        </p:spPr>
        <p:txBody>
          <a:bodyPr wrap="none">
            <a:spAutoFit/>
          </a:bodyPr>
          <a:lstStyle/>
          <a:p>
            <a:pPr algn="ctr">
              <a:defRPr/>
            </a:pPr>
            <a:r>
              <a:rPr lang="en-US" sz="2000" dirty="0">
                <a:latin typeface="+mj-lt"/>
              </a:rPr>
              <a:t>Bob Stretch</a:t>
            </a:r>
          </a:p>
          <a:p>
            <a:pPr algn="ctr">
              <a:defRPr/>
            </a:pPr>
            <a:r>
              <a:rPr lang="en-US" dirty="0">
                <a:latin typeface="+mj-lt"/>
              </a:rPr>
              <a:t>Southwestern College</a:t>
            </a:r>
          </a:p>
        </p:txBody>
      </p:sp>
      <p:sp>
        <p:nvSpPr>
          <p:cNvPr id="4" name="TextBox 3"/>
          <p:cNvSpPr txBox="1"/>
          <p:nvPr/>
        </p:nvSpPr>
        <p:spPr>
          <a:xfrm>
            <a:off x="609600" y="2286000"/>
            <a:ext cx="7772400" cy="1816100"/>
          </a:xfrm>
          <a:prstGeom prst="rect">
            <a:avLst/>
          </a:prstGeom>
          <a:noFill/>
        </p:spPr>
        <p:txBody>
          <a:bodyPr>
            <a:spAutoFit/>
          </a:bodyPr>
          <a:lstStyle/>
          <a:p>
            <a:pPr>
              <a:defRPr/>
            </a:pPr>
            <a:r>
              <a:rPr lang="en-US" sz="2400" dirty="0">
                <a:solidFill>
                  <a:srgbClr val="CC6600"/>
                </a:solidFill>
                <a:latin typeface="+mn-lt"/>
              </a:rPr>
              <a:t>Robbins &amp; Judge</a:t>
            </a:r>
          </a:p>
          <a:p>
            <a:pPr>
              <a:defRPr/>
            </a:pPr>
            <a:r>
              <a:rPr lang="en-US" sz="3600" dirty="0">
                <a:solidFill>
                  <a:srgbClr val="CC6600"/>
                </a:solidFill>
                <a:latin typeface="+mn-lt"/>
              </a:rPr>
              <a:t>Organizational Behavior</a:t>
            </a:r>
          </a:p>
          <a:p>
            <a:pPr>
              <a:defRPr/>
            </a:pPr>
            <a:r>
              <a:rPr lang="en-US" sz="2400" dirty="0">
                <a:solidFill>
                  <a:srgbClr val="CC6600"/>
                </a:solidFill>
                <a:latin typeface="+mn-lt"/>
              </a:rPr>
              <a:t>13th Edition</a:t>
            </a:r>
          </a:p>
          <a:p>
            <a:pPr>
              <a:defRPr/>
            </a:pPr>
            <a:endParaRPr lang="en-US" sz="2800" dirty="0">
              <a:solidFill>
                <a:srgbClr val="CC6600"/>
              </a:solidFill>
              <a:latin typeface="+mn-lt"/>
            </a:endParaRPr>
          </a:p>
        </p:txBody>
      </p:sp>
      <p:sp>
        <p:nvSpPr>
          <p:cNvPr id="5" name="Rectangle 4"/>
          <p:cNvSpPr/>
          <p:nvPr/>
        </p:nvSpPr>
        <p:spPr>
          <a:xfrm>
            <a:off x="4114800" y="1447800"/>
            <a:ext cx="2421625" cy="923330"/>
          </a:xfrm>
          <a:prstGeom prst="rect">
            <a:avLst/>
          </a:prstGeom>
          <a:noFill/>
        </p:spPr>
        <p:txBody>
          <a:bodyPr wrap="none">
            <a:spAutoFit/>
          </a:bodyPr>
          <a:lstStyle/>
          <a:p>
            <a:pPr algn="ctr">
              <a:defRPr/>
            </a:pPr>
            <a:r>
              <a:rPr lang="en-US" sz="5400" b="0" dirty="0">
                <a:ln w="10160">
                  <a:solidFill>
                    <a:schemeClr val="accent1"/>
                  </a:solidFill>
                  <a:prstDash val="solid"/>
                </a:ln>
                <a:solidFill>
                  <a:srgbClr val="336699"/>
                </a:solidFill>
                <a:effectLst>
                  <a:outerShdw blurRad="38100" dist="32000" dir="5400000" algn="tl">
                    <a:srgbClr val="000000">
                      <a:alpha val="30000"/>
                    </a:srgbClr>
                  </a:outerShdw>
                </a:effectLst>
                <a:latin typeface="+mj-lt"/>
              </a:rPr>
              <a:t>Chapter</a:t>
            </a:r>
          </a:p>
        </p:txBody>
      </p:sp>
      <p:sp>
        <p:nvSpPr>
          <p:cNvPr id="2" name="Title 1"/>
          <p:cNvSpPr>
            <a:spLocks noGrp="1"/>
          </p:cNvSpPr>
          <p:nvPr>
            <p:ph type="title"/>
          </p:nvPr>
        </p:nvSpPr>
        <p:spPr>
          <a:xfrm>
            <a:off x="609600" y="3886200"/>
            <a:ext cx="7772400" cy="1362075"/>
          </a:xfrm>
          <a:ln>
            <a:solidFill>
              <a:srgbClr val="336699"/>
            </a:solidFill>
          </a:ln>
        </p:spPr>
        <p:txBody>
          <a:bodyPr anchor="t"/>
          <a:lstStyle>
            <a:lvl1pPr algn="ctr">
              <a:defRPr sz="4000" b="1" i="1" cap="none" baseline="0"/>
            </a:lvl1pPr>
          </a:lstStyle>
          <a:p>
            <a:r>
              <a:rPr lang="en-US" smtClean="0"/>
              <a:t>Click to edit Master title style</a:t>
            </a:r>
            <a:endParaRPr lang="en-US" dirty="0"/>
          </a:p>
        </p:txBody>
      </p:sp>
      <p:sp>
        <p:nvSpPr>
          <p:cNvPr id="6" name="Footer Placeholder 3"/>
          <p:cNvSpPr>
            <a:spLocks noGrp="1"/>
          </p:cNvSpPr>
          <p:nvPr>
            <p:ph type="ftr" sz="quarter" idx="10"/>
          </p:nvPr>
        </p:nvSpPr>
        <p:spPr/>
        <p:txBody>
          <a:bodyPr/>
          <a:lstStyle>
            <a:lvl1pPr>
              <a:defRPr smtClean="0">
                <a:solidFill>
                  <a:schemeClr val="tx1">
                    <a:lumMod val="50000"/>
                    <a:lumOff val="50000"/>
                  </a:schemeClr>
                </a:solidFill>
                <a:latin typeface="+mj-lt"/>
              </a:defRPr>
            </a:lvl1pPr>
          </a:lstStyle>
          <a:p>
            <a:pPr>
              <a:defRPr/>
            </a:pPr>
            <a:r>
              <a:rPr lang="en-US"/>
              <a:t>© 2009 Prentice-Hall Inc.  All rights reserved.</a:t>
            </a:r>
            <a:endParaRPr lang="en-US" dirty="0"/>
          </a:p>
        </p:txBody>
      </p:sp>
      <p:sp>
        <p:nvSpPr>
          <p:cNvPr id="7" name="Slide Number Placeholder 5"/>
          <p:cNvSpPr>
            <a:spLocks noGrp="1"/>
          </p:cNvSpPr>
          <p:nvPr>
            <p:ph type="sldNum" sz="quarter" idx="11"/>
          </p:nvPr>
        </p:nvSpPr>
        <p:spPr/>
        <p:txBody>
          <a:bodyPr/>
          <a:lstStyle>
            <a:lvl1pPr algn="r">
              <a:defRPr sz="1200" smtClean="0">
                <a:solidFill>
                  <a:schemeClr val="tx1">
                    <a:tint val="75000"/>
                  </a:schemeClr>
                </a:solidFill>
                <a:latin typeface="+mj-lt"/>
              </a:defRPr>
            </a:lvl1pPr>
          </a:lstStyle>
          <a:p>
            <a:pPr>
              <a:defRPr/>
            </a:pPr>
            <a:r>
              <a:rPr lang="en-US"/>
              <a:t>3-</a:t>
            </a:r>
            <a:fld id="{63220956-3F52-4334-BEAB-D11303B74AB0}" type="slidenum">
              <a:rPr lang="en-US"/>
              <a:pPr>
                <a:defRPr/>
              </a:pPr>
              <a:t>‹#›</a:t>
            </a:fld>
            <a:endParaRPr lang="en-US" dirty="0"/>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a:t>3-</a:t>
            </a:r>
            <a:fld id="{74C4E231-2389-48A3-AF1E-94412CD93A44}" type="slidenum">
              <a:rPr lang="en-US"/>
              <a:pPr>
                <a:defRPr/>
              </a:pPr>
              <a:t>‹#›</a:t>
            </a:fld>
            <a:endParaRPr lang="en-US" dirty="0"/>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8" name="Slide Number Placeholder 5"/>
          <p:cNvSpPr>
            <a:spLocks noGrp="1"/>
          </p:cNvSpPr>
          <p:nvPr>
            <p:ph type="sldNum" sz="quarter" idx="11"/>
          </p:nvPr>
        </p:nvSpPr>
        <p:spPr/>
        <p:txBody>
          <a:bodyPr/>
          <a:lstStyle>
            <a:lvl1pPr>
              <a:defRPr/>
            </a:lvl1pPr>
          </a:lstStyle>
          <a:p>
            <a:pPr>
              <a:defRPr/>
            </a:pPr>
            <a:r>
              <a:rPr lang="en-US"/>
              <a:t>3-</a:t>
            </a:r>
            <a:fld id="{A269B6DD-9BC3-4268-964B-52F8AAFF0A97}" type="slidenum">
              <a:rPr lang="en-US"/>
              <a:pPr>
                <a:defRPr/>
              </a:pPr>
              <a:t>‹#›</a:t>
            </a:fld>
            <a:endParaRPr lang="en-US" dirty="0"/>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4" name="Slide Number Placeholder 5"/>
          <p:cNvSpPr>
            <a:spLocks noGrp="1"/>
          </p:cNvSpPr>
          <p:nvPr>
            <p:ph type="sldNum" sz="quarter" idx="11"/>
          </p:nvPr>
        </p:nvSpPr>
        <p:spPr/>
        <p:txBody>
          <a:bodyPr/>
          <a:lstStyle>
            <a:lvl1pPr>
              <a:defRPr/>
            </a:lvl1pPr>
          </a:lstStyle>
          <a:p>
            <a:pPr>
              <a:defRPr/>
            </a:pPr>
            <a:r>
              <a:rPr lang="en-US"/>
              <a:t>3-</a:t>
            </a:r>
            <a:fld id="{94485AE6-6BA5-403B-9141-9BEFAB76F449}" type="slidenum">
              <a:rPr lang="en-US"/>
              <a:pPr>
                <a:defRPr/>
              </a:pPr>
              <a:t>‹#›</a:t>
            </a:fld>
            <a:endParaRPr lang="en-US" dirty="0"/>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3" name="Slide Number Placeholder 5"/>
          <p:cNvSpPr>
            <a:spLocks noGrp="1"/>
          </p:cNvSpPr>
          <p:nvPr>
            <p:ph type="sldNum" sz="quarter" idx="11"/>
          </p:nvPr>
        </p:nvSpPr>
        <p:spPr/>
        <p:txBody>
          <a:bodyPr/>
          <a:lstStyle>
            <a:lvl1pPr>
              <a:defRPr/>
            </a:lvl1pPr>
          </a:lstStyle>
          <a:p>
            <a:pPr>
              <a:defRPr/>
            </a:pPr>
            <a:r>
              <a:rPr lang="en-US"/>
              <a:t>3-</a:t>
            </a:r>
            <a:fld id="{85D11C43-3FF9-4727-9154-A3A7374D4E35}" type="slidenum">
              <a:rPr lang="en-US"/>
              <a:pPr>
                <a:defRPr/>
              </a:pPr>
              <a:t>‹#›</a:t>
            </a:fld>
            <a:endParaRPr lang="en-US" dirty="0"/>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a:t>3-</a:t>
            </a:r>
            <a:fld id="{450E0EB7-E9DB-4E26-AC18-F43303D6C8DB}" type="slidenum">
              <a:rPr lang="en-US"/>
              <a:pPr>
                <a:defRPr/>
              </a:pPr>
              <a:t>‹#›</a:t>
            </a:fld>
            <a:endParaRPr lang="en-US" dirty="0"/>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a:t>© 2009 Prentice-Hall Inc.  All rights reserved.</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a:t>3-</a:t>
            </a:r>
            <a:fld id="{2D101CEB-AE9E-47E1-9335-D98228E09517}" type="slidenum">
              <a:rPr lang="en-US"/>
              <a:pPr>
                <a:defRPr/>
              </a:pPr>
              <a:t>‹#›</a:t>
            </a:fld>
            <a:endParaRPr lang="en-US" dirty="0"/>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bwMode="blackWhite">
          <a:xfrm>
            <a:off x="685800" y="381000"/>
            <a:ext cx="7772400" cy="685800"/>
          </a:xfrm>
          <a:prstGeom prst="rect">
            <a:avLst/>
          </a:prstGeom>
          <a:solidFill>
            <a:srgbClr val="D3E307"/>
          </a:solidFill>
          <a:ln w="3175">
            <a:solidFill>
              <a:srgbClr val="5F5F5F"/>
            </a:solidFill>
            <a:miter lim="800000"/>
            <a:headEnd/>
            <a:tailEnd/>
          </a:ln>
          <a:effectLst>
            <a:outerShdw dist="107763" dir="2700000" algn="ctr" rotWithShape="0">
              <a:schemeClr val="bg2">
                <a:alpha val="50000"/>
              </a:schemeClr>
            </a:outerShdw>
          </a:effectLst>
        </p:spPr>
        <p:txBody>
          <a:bodyPr vert="horz" wrap="square" lIns="18288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22883" name="Rectangle 3"/>
          <p:cNvSpPr>
            <a:spLocks noGrp="1" noChangeArrowheads="1"/>
          </p:cNvSpPr>
          <p:nvPr>
            <p:ph type="body" idx="1"/>
          </p:nvPr>
        </p:nvSpPr>
        <p:spPr bwMode="auto">
          <a:xfrm>
            <a:off x="685800" y="1219200"/>
            <a:ext cx="77724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Footer Placeholder 3"/>
          <p:cNvSpPr>
            <a:spLocks noGrp="1"/>
          </p:cNvSpPr>
          <p:nvPr>
            <p:ph type="ftr" sz="quarter" idx="3"/>
          </p:nvPr>
        </p:nvSpPr>
        <p:spPr>
          <a:xfrm>
            <a:off x="762000" y="6461125"/>
            <a:ext cx="3352800" cy="244475"/>
          </a:xfrm>
          <a:prstGeom prst="rect">
            <a:avLst/>
          </a:prstGeom>
        </p:spPr>
        <p:txBody>
          <a:bodyPr/>
          <a:lstStyle>
            <a:lvl1pPr>
              <a:defRPr smtClean="0">
                <a:solidFill>
                  <a:schemeClr val="tx1">
                    <a:lumMod val="50000"/>
                    <a:lumOff val="50000"/>
                  </a:schemeClr>
                </a:solidFill>
                <a:latin typeface="+mj-lt"/>
              </a:defRPr>
            </a:lvl1pPr>
          </a:lstStyle>
          <a:p>
            <a:pPr>
              <a:defRPr/>
            </a:pPr>
            <a:r>
              <a:rPr lang="en-US"/>
              <a:t>© 2009 Prentice-Hall Inc.  All rights reserved.</a:t>
            </a:r>
            <a:endParaRPr lang="en-US" dirty="0"/>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latin typeface="+mj-lt"/>
              </a:defRPr>
            </a:lvl1pPr>
          </a:lstStyle>
          <a:p>
            <a:pPr>
              <a:defRPr/>
            </a:pPr>
            <a:r>
              <a:rPr lang="en-US"/>
              <a:t>3-</a:t>
            </a:r>
            <a:fld id="{76444CE1-8EF3-4CE0-A545-D891191DF11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8" r:id="rId3"/>
    <p:sldLayoutId id="2147483682" r:id="rId4"/>
    <p:sldLayoutId id="2147483683" r:id="rId5"/>
    <p:sldLayoutId id="2147483684" r:id="rId6"/>
    <p:sldLayoutId id="2147483685" r:id="rId7"/>
    <p:sldLayoutId id="2147483686" r:id="rId8"/>
    <p:sldLayoutId id="2147483687" r:id="rId9"/>
  </p:sldLayoutIdLst>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2883">
                                            <p:txEl>
                                              <p:pRg st="1" end="1"/>
                                            </p:txEl>
                                          </p:spTgt>
                                        </p:tgtEl>
                                        <p:attrNameLst>
                                          <p:attrName>style.visibility</p:attrName>
                                        </p:attrNameLst>
                                      </p:cBhvr>
                                      <p:to>
                                        <p:strVal val="visible"/>
                                      </p:to>
                                    </p:set>
                                    <p:animEffect transition="in" filter="wipe(left)">
                                      <p:cBhvr>
                                        <p:cTn id="10" dur="500"/>
                                        <p:tgtEl>
                                          <p:spTgt spid="12288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2883">
                                            <p:txEl>
                                              <p:pRg st="2" end="2"/>
                                            </p:txEl>
                                          </p:spTgt>
                                        </p:tgtEl>
                                        <p:attrNameLst>
                                          <p:attrName>style.visibility</p:attrName>
                                        </p:attrNameLst>
                                      </p:cBhvr>
                                      <p:to>
                                        <p:strVal val="visible"/>
                                      </p:to>
                                    </p:set>
                                    <p:animEffect transition="in" filter="wipe(left)">
                                      <p:cBhvr>
                                        <p:cTn id="13" dur="500"/>
                                        <p:tgtEl>
                                          <p:spTgt spid="12288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22883">
                                            <p:txEl>
                                              <p:pRg st="3" end="3"/>
                                            </p:txEl>
                                          </p:spTgt>
                                        </p:tgtEl>
                                        <p:attrNameLst>
                                          <p:attrName>style.visibility</p:attrName>
                                        </p:attrNameLst>
                                      </p:cBhvr>
                                      <p:to>
                                        <p:strVal val="visible"/>
                                      </p:to>
                                    </p:set>
                                    <p:animEffect transition="in" filter="wipe(left)">
                                      <p:cBhvr>
                                        <p:cTn id="16" dur="500"/>
                                        <p:tgtEl>
                                          <p:spTgt spid="12288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22883">
                                            <p:txEl>
                                              <p:pRg st="4" end="4"/>
                                            </p:txEl>
                                          </p:spTgt>
                                        </p:tgtEl>
                                        <p:attrNameLst>
                                          <p:attrName>style.visibility</p:attrName>
                                        </p:attrNameLst>
                                      </p:cBhvr>
                                      <p:to>
                                        <p:strVal val="visible"/>
                                      </p:to>
                                    </p:set>
                                    <p:animEffect transition="in" filter="wipe(left)">
                                      <p:cBhvr>
                                        <p:cTn id="19" dur="5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tmplLst>
          <p:tmpl lvl="1">
            <p:tnLst>
              <p:par>
                <p:cTn presetID="22" presetClass="entr" presetSubtype="8" fill="hold" nodeType="after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Lst>
      </p:bldP>
    </p:bldLst>
  </p:timing>
  <p:hf hdr="0" dt="0"/>
  <p:txStyles>
    <p:titleStyle>
      <a:lvl1pPr algn="l" rtl="0" eaLnBrk="0" fontAlgn="base" hangingPunct="0">
        <a:spcBef>
          <a:spcPct val="0"/>
        </a:spcBef>
        <a:spcAft>
          <a:spcPct val="0"/>
        </a:spcAft>
        <a:defRPr sz="3200">
          <a:solidFill>
            <a:srgbClr val="336699"/>
          </a:solidFill>
          <a:latin typeface="+mj-lt"/>
          <a:ea typeface="+mj-ea"/>
          <a:cs typeface="+mj-cs"/>
        </a:defRPr>
      </a:lvl1pPr>
      <a:lvl2pPr algn="l" rtl="0" eaLnBrk="0" fontAlgn="base" hangingPunct="0">
        <a:spcBef>
          <a:spcPct val="0"/>
        </a:spcBef>
        <a:spcAft>
          <a:spcPct val="0"/>
        </a:spcAft>
        <a:defRPr sz="3200">
          <a:solidFill>
            <a:srgbClr val="336699"/>
          </a:solidFill>
          <a:latin typeface="Calibri" pitchFamily="34" charset="0"/>
        </a:defRPr>
      </a:lvl2pPr>
      <a:lvl3pPr algn="l" rtl="0" eaLnBrk="0" fontAlgn="base" hangingPunct="0">
        <a:spcBef>
          <a:spcPct val="0"/>
        </a:spcBef>
        <a:spcAft>
          <a:spcPct val="0"/>
        </a:spcAft>
        <a:defRPr sz="3200">
          <a:solidFill>
            <a:srgbClr val="336699"/>
          </a:solidFill>
          <a:latin typeface="Calibri" pitchFamily="34" charset="0"/>
        </a:defRPr>
      </a:lvl3pPr>
      <a:lvl4pPr algn="l" rtl="0" eaLnBrk="0" fontAlgn="base" hangingPunct="0">
        <a:spcBef>
          <a:spcPct val="0"/>
        </a:spcBef>
        <a:spcAft>
          <a:spcPct val="0"/>
        </a:spcAft>
        <a:defRPr sz="3200">
          <a:solidFill>
            <a:srgbClr val="336699"/>
          </a:solidFill>
          <a:latin typeface="Calibri" pitchFamily="34" charset="0"/>
        </a:defRPr>
      </a:lvl4pPr>
      <a:lvl5pPr algn="l" rtl="0" eaLnBrk="0" fontAlgn="base" hangingPunct="0">
        <a:spcBef>
          <a:spcPct val="0"/>
        </a:spcBef>
        <a:spcAft>
          <a:spcPct val="0"/>
        </a:spcAft>
        <a:defRPr sz="3200">
          <a:solidFill>
            <a:srgbClr val="336699"/>
          </a:solidFill>
          <a:latin typeface="Calibri" pitchFamily="34" charset="0"/>
        </a:defRPr>
      </a:lvl5pPr>
      <a:lvl6pPr marL="457200" algn="l" rtl="0" eaLnBrk="1" fontAlgn="base" hangingPunct="1">
        <a:spcBef>
          <a:spcPct val="0"/>
        </a:spcBef>
        <a:spcAft>
          <a:spcPct val="0"/>
        </a:spcAft>
        <a:defRPr sz="3200">
          <a:solidFill>
            <a:srgbClr val="336699"/>
          </a:solidFill>
          <a:latin typeface="Arial" charset="0"/>
        </a:defRPr>
      </a:lvl6pPr>
      <a:lvl7pPr marL="914400" algn="l" rtl="0" eaLnBrk="1" fontAlgn="base" hangingPunct="1">
        <a:spcBef>
          <a:spcPct val="0"/>
        </a:spcBef>
        <a:spcAft>
          <a:spcPct val="0"/>
        </a:spcAft>
        <a:defRPr sz="3200">
          <a:solidFill>
            <a:srgbClr val="336699"/>
          </a:solidFill>
          <a:latin typeface="Arial" charset="0"/>
        </a:defRPr>
      </a:lvl7pPr>
      <a:lvl8pPr marL="1371600" algn="l" rtl="0" eaLnBrk="1" fontAlgn="base" hangingPunct="1">
        <a:spcBef>
          <a:spcPct val="0"/>
        </a:spcBef>
        <a:spcAft>
          <a:spcPct val="0"/>
        </a:spcAft>
        <a:defRPr sz="3200">
          <a:solidFill>
            <a:srgbClr val="336699"/>
          </a:solidFill>
          <a:latin typeface="Arial" charset="0"/>
        </a:defRPr>
      </a:lvl8pPr>
      <a:lvl9pPr marL="1828800" algn="l" rtl="0" eaLnBrk="1" fontAlgn="base" hangingPunct="1">
        <a:spcBef>
          <a:spcPct val="0"/>
        </a:spcBef>
        <a:spcAft>
          <a:spcPct val="0"/>
        </a:spcAft>
        <a:defRPr sz="3200">
          <a:solidFill>
            <a:srgbClr val="336699"/>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Ø"/>
        <a:defRPr sz="2400" b="1">
          <a:solidFill>
            <a:srgbClr val="CC6600"/>
          </a:solidFill>
          <a:latin typeface="+mn-lt"/>
          <a:ea typeface="+mn-ea"/>
          <a:cs typeface="+mn-cs"/>
        </a:defRPr>
      </a:lvl1pPr>
      <a:lvl2pPr marL="742950" indent="-285750" algn="l" rtl="0" eaLnBrk="0" fontAlgn="base" hangingPunct="0">
        <a:spcBef>
          <a:spcPct val="20000"/>
        </a:spcBef>
        <a:spcAft>
          <a:spcPct val="0"/>
        </a:spcAft>
        <a:buClr>
          <a:srgbClr val="336699"/>
        </a:buClr>
        <a:buFont typeface="Times New Roman" pitchFamily="18" charset="0"/>
        <a:buChar char="–"/>
        <a:defRPr sz="22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rgbClr val="336699"/>
        </a:buClr>
        <a:buChar char="–"/>
        <a:defRPr sz="2000">
          <a:solidFill>
            <a:schemeClr val="tx1"/>
          </a:solidFill>
          <a:latin typeface="+mn-lt"/>
        </a:defRPr>
      </a:lvl4pPr>
      <a:lvl5pPr marL="2057400" indent="-228600" algn="l" rtl="0" eaLnBrk="0" fontAlgn="base" hangingPunct="0">
        <a:spcBef>
          <a:spcPct val="20000"/>
        </a:spcBef>
        <a:spcAft>
          <a:spcPct val="0"/>
        </a:spcAft>
        <a:buClr>
          <a:srgbClr val="336699"/>
        </a:buClr>
        <a:buChar char="»"/>
        <a:defRPr sz="2000">
          <a:solidFill>
            <a:schemeClr val="tx1"/>
          </a:solidFill>
          <a:latin typeface="+mn-lt"/>
        </a:defRPr>
      </a:lvl5pPr>
      <a:lvl6pPr marL="2514600" indent="-228600" algn="l" rtl="0" eaLnBrk="1" fontAlgn="base" hangingPunct="1">
        <a:spcBef>
          <a:spcPct val="20000"/>
        </a:spcBef>
        <a:spcAft>
          <a:spcPct val="0"/>
        </a:spcAft>
        <a:buClr>
          <a:srgbClr val="336699"/>
        </a:buClr>
        <a:buChar char="»"/>
        <a:defRPr sz="2000">
          <a:solidFill>
            <a:schemeClr val="tx1"/>
          </a:solidFill>
          <a:latin typeface="+mn-lt"/>
        </a:defRPr>
      </a:lvl6pPr>
      <a:lvl7pPr marL="2971800" indent="-228600" algn="l" rtl="0" eaLnBrk="1" fontAlgn="base" hangingPunct="1">
        <a:spcBef>
          <a:spcPct val="20000"/>
        </a:spcBef>
        <a:spcAft>
          <a:spcPct val="0"/>
        </a:spcAft>
        <a:buClr>
          <a:srgbClr val="336699"/>
        </a:buClr>
        <a:buChar char="»"/>
        <a:defRPr sz="2000">
          <a:solidFill>
            <a:schemeClr val="tx1"/>
          </a:solidFill>
          <a:latin typeface="+mn-lt"/>
        </a:defRPr>
      </a:lvl7pPr>
      <a:lvl8pPr marL="3429000" indent="-228600" algn="l" rtl="0" eaLnBrk="1" fontAlgn="base" hangingPunct="1">
        <a:spcBef>
          <a:spcPct val="20000"/>
        </a:spcBef>
        <a:spcAft>
          <a:spcPct val="0"/>
        </a:spcAft>
        <a:buClr>
          <a:srgbClr val="336699"/>
        </a:buClr>
        <a:buChar char="»"/>
        <a:defRPr sz="2000">
          <a:solidFill>
            <a:schemeClr val="tx1"/>
          </a:solidFill>
          <a:latin typeface="+mn-lt"/>
        </a:defRPr>
      </a:lvl8pPr>
      <a:lvl9pPr marL="3886200" indent="-228600" algn="l" rtl="0" eaLnBrk="1" fontAlgn="base" hangingPunct="1">
        <a:spcBef>
          <a:spcPct val="20000"/>
        </a:spcBef>
        <a:spcAft>
          <a:spcPct val="0"/>
        </a:spcAft>
        <a:buClr>
          <a:srgbClr val="336699"/>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3287383400_217756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Attitudes and Job Satisfaction</a:t>
            </a:r>
          </a:p>
        </p:txBody>
      </p:sp>
      <p:sp>
        <p:nvSpPr>
          <p:cNvPr id="3" name="Rectangle 2"/>
          <p:cNvSpPr/>
          <p:nvPr/>
        </p:nvSpPr>
        <p:spPr>
          <a:xfrm>
            <a:off x="6400800" y="609600"/>
            <a:ext cx="1200970" cy="2400657"/>
          </a:xfrm>
          <a:prstGeom prst="rect">
            <a:avLst/>
          </a:prstGeom>
          <a:noFill/>
          <a:ln>
            <a:noFill/>
          </a:ln>
        </p:spPr>
        <p:txBody>
          <a:bodyPr wrap="none">
            <a:spAutoFit/>
          </a:bodyPr>
          <a:lstStyle/>
          <a:p>
            <a:pPr algn="ctr">
              <a:defRPr/>
            </a:pPr>
            <a:r>
              <a:rPr lang="en-US" sz="15000" b="0" i="1" dirty="0">
                <a:ln w="18415" cmpd="sng">
                  <a:solidFill>
                    <a:srgbClr val="336699"/>
                  </a:solidFill>
                  <a:prstDash val="solid"/>
                </a:ln>
                <a:solidFill>
                  <a:srgbClr val="FFFFFF"/>
                </a:solidFill>
                <a:effectLst>
                  <a:outerShdw blurRad="63500" dir="3600000" algn="tl" rotWithShape="0">
                    <a:srgbClr val="000000">
                      <a:alpha val="70000"/>
                    </a:srgbClr>
                  </a:outerShdw>
                </a:effectLst>
                <a:latin typeface="+mn-lt"/>
              </a:rPr>
              <a:t>3</a:t>
            </a:r>
          </a:p>
        </p:txBody>
      </p:sp>
      <p:sp>
        <p:nvSpPr>
          <p:cNvPr id="5" name="Slide Number Placeholder 4"/>
          <p:cNvSpPr>
            <a:spLocks noGrp="1"/>
          </p:cNvSpPr>
          <p:nvPr>
            <p:ph type="sldNum" sz="quarter" idx="11"/>
          </p:nvPr>
        </p:nvSpPr>
        <p:spPr/>
        <p:txBody>
          <a:bodyPr/>
          <a:lstStyle/>
          <a:p>
            <a:pPr>
              <a:defRPr/>
            </a:pPr>
            <a:r>
              <a:rPr lang="en-US"/>
              <a:t>3-</a:t>
            </a:r>
            <a:fld id="{7FCA4488-7C6D-4A98-99A8-1004EA0A8B8D}" type="slidenum">
              <a:rPr lang="en-US"/>
              <a:pPr>
                <a:defRPr/>
              </a:pPr>
              <a:t>0</a:t>
            </a:fld>
            <a:endParaRPr lang="en-US" dirty="0"/>
          </a:p>
        </p:txBody>
      </p:sp>
      <p:sp>
        <p:nvSpPr>
          <p:cNvPr id="7" name="Footer Placeholder 6"/>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0" descr="C:\Users\Bob Stretch\AppData\Local\Microsoft\Windows\Temporary Internet Files\Content.IE5\H1JVA1FE\MCj02802840000[1].wmf"/>
          <p:cNvPicPr>
            <a:picLocks noChangeAspect="1" noChangeArrowheads="1"/>
          </p:cNvPicPr>
          <p:nvPr/>
        </p:nvPicPr>
        <p:blipFill>
          <a:blip r:embed="rId2" cstate="print"/>
          <a:srcRect/>
          <a:stretch>
            <a:fillRect/>
          </a:stretch>
        </p:blipFill>
        <p:spPr bwMode="auto">
          <a:xfrm>
            <a:off x="304800" y="1752600"/>
            <a:ext cx="4483100" cy="3890963"/>
          </a:xfrm>
          <a:prstGeom prst="rect">
            <a:avLst/>
          </a:prstGeom>
          <a:noFill/>
          <a:ln w="9525">
            <a:noFill/>
            <a:miter lim="800000"/>
            <a:headEnd/>
            <a:tailEnd/>
          </a:ln>
        </p:spPr>
      </p:pic>
      <p:sp>
        <p:nvSpPr>
          <p:cNvPr id="2" name="Title 1"/>
          <p:cNvSpPr>
            <a:spLocks noGrp="1"/>
          </p:cNvSpPr>
          <p:nvPr>
            <p:ph type="title"/>
          </p:nvPr>
        </p:nvSpPr>
        <p:spPr/>
        <p:txBody>
          <a:bodyPr/>
          <a:lstStyle/>
          <a:p>
            <a:pPr eaLnBrk="1" hangingPunct="1">
              <a:defRPr/>
            </a:pPr>
            <a:r>
              <a:rPr lang="en-US" dirty="0" smtClean="0"/>
              <a:t>Are These Job Attitudes Really Distinct?</a:t>
            </a:r>
            <a:endParaRPr lang="en-US" dirty="0"/>
          </a:p>
        </p:txBody>
      </p:sp>
      <p:sp>
        <p:nvSpPr>
          <p:cNvPr id="12292" name="Content Placeholder 2"/>
          <p:cNvSpPr>
            <a:spLocks noGrp="1"/>
          </p:cNvSpPr>
          <p:nvPr>
            <p:ph idx="1"/>
          </p:nvPr>
        </p:nvSpPr>
        <p:spPr>
          <a:xfrm>
            <a:off x="4953000" y="1828800"/>
            <a:ext cx="3581400" cy="4114800"/>
          </a:xfrm>
        </p:spPr>
        <p:txBody>
          <a:bodyPr/>
          <a:lstStyle/>
          <a:p>
            <a:pPr eaLnBrk="1" hangingPunct="1"/>
            <a:r>
              <a:rPr lang="en-US" b="0" smtClean="0"/>
              <a:t>No: these attitudes are highly related.</a:t>
            </a:r>
          </a:p>
          <a:p>
            <a:pPr eaLnBrk="1" hangingPunct="1"/>
            <a:r>
              <a:rPr lang="en-US" b="0" smtClean="0"/>
              <a:t>Variables may be redundant </a:t>
            </a:r>
            <a:r>
              <a:rPr lang="en-US" b="0" i="1" smtClean="0"/>
              <a:t>(measuring the same thing under a different name)</a:t>
            </a:r>
          </a:p>
          <a:p>
            <a:pPr eaLnBrk="1" hangingPunct="1"/>
            <a:r>
              <a:rPr lang="en-US" b="0" smtClean="0"/>
              <a:t>While there is some distinction, there is also a lot of overlap.</a:t>
            </a:r>
          </a:p>
        </p:txBody>
      </p:sp>
      <p:sp>
        <p:nvSpPr>
          <p:cNvPr id="13" name="TextBox 12"/>
          <p:cNvSpPr txBox="1"/>
          <p:nvPr/>
        </p:nvSpPr>
        <p:spPr>
          <a:xfrm>
            <a:off x="533400" y="5715000"/>
            <a:ext cx="4951413" cy="554038"/>
          </a:xfrm>
          <a:prstGeom prst="rect">
            <a:avLst/>
          </a:prstGeom>
          <a:noFill/>
        </p:spPr>
        <p:txBody>
          <a:bodyPr wrap="none">
            <a:spAutoFit/>
          </a:bodyPr>
          <a:lstStyle/>
          <a:p>
            <a:pPr>
              <a:defRPr/>
            </a:pPr>
            <a:r>
              <a:rPr lang="en-US" sz="2000" b="0" i="1" dirty="0">
                <a:solidFill>
                  <a:srgbClr val="CC6600"/>
                </a:solidFill>
                <a:latin typeface="+mn-lt"/>
              </a:rPr>
              <a:t>Be patient, OB researchers are working on it!</a:t>
            </a:r>
          </a:p>
          <a:p>
            <a:pPr>
              <a:defRPr/>
            </a:pPr>
            <a:endParaRPr lang="en-US" dirty="0"/>
          </a:p>
        </p:txBody>
      </p:sp>
      <p:sp>
        <p:nvSpPr>
          <p:cNvPr id="6" name="Slide Number Placeholder 5"/>
          <p:cNvSpPr>
            <a:spLocks noGrp="1"/>
          </p:cNvSpPr>
          <p:nvPr>
            <p:ph type="sldNum" sz="quarter" idx="11"/>
          </p:nvPr>
        </p:nvSpPr>
        <p:spPr/>
        <p:txBody>
          <a:bodyPr/>
          <a:lstStyle/>
          <a:p>
            <a:pPr>
              <a:defRPr/>
            </a:pPr>
            <a:r>
              <a:rPr lang="en-US"/>
              <a:t>3-</a:t>
            </a:r>
            <a:fld id="{0123AB22-2502-4107-BF1A-7794FEBEA58E}" type="slidenum">
              <a:rPr lang="en-US"/>
              <a:pPr>
                <a:defRPr/>
              </a:pPr>
              <a:t>9</a:t>
            </a:fld>
            <a:endParaRPr lang="en-US" dirty="0"/>
          </a:p>
        </p:txBody>
      </p:sp>
      <p:sp>
        <p:nvSpPr>
          <p:cNvPr id="8" name="Footer Placeholder 7"/>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Job Satisfaction</a:t>
            </a:r>
            <a:endParaRPr lang="en-US" dirty="0"/>
          </a:p>
        </p:txBody>
      </p:sp>
      <p:sp>
        <p:nvSpPr>
          <p:cNvPr id="13315" name="Content Placeholder 2"/>
          <p:cNvSpPr>
            <a:spLocks noGrp="1"/>
          </p:cNvSpPr>
          <p:nvPr>
            <p:ph idx="1"/>
          </p:nvPr>
        </p:nvSpPr>
        <p:spPr/>
        <p:txBody>
          <a:bodyPr/>
          <a:lstStyle/>
          <a:p>
            <a:pPr eaLnBrk="1" hangingPunct="1"/>
            <a:r>
              <a:rPr lang="en-US" smtClean="0"/>
              <a:t>One of the primary job attitudes measured.</a:t>
            </a:r>
          </a:p>
          <a:p>
            <a:pPr lvl="1" eaLnBrk="1" hangingPunct="1"/>
            <a:r>
              <a:rPr lang="en-US" smtClean="0"/>
              <a:t>Broad term involving a complex individual summation of a number of discrete job elements.</a:t>
            </a:r>
          </a:p>
          <a:p>
            <a:pPr eaLnBrk="1" hangingPunct="1"/>
            <a:r>
              <a:rPr lang="en-US" smtClean="0"/>
              <a:t>How to measure?</a:t>
            </a:r>
          </a:p>
          <a:p>
            <a:pPr lvl="1" eaLnBrk="1" hangingPunct="1"/>
            <a:r>
              <a:rPr lang="en-US" smtClean="0"/>
              <a:t>Single global rating (one question/one answer) - Best</a:t>
            </a:r>
          </a:p>
          <a:p>
            <a:pPr lvl="1" eaLnBrk="1" hangingPunct="1"/>
            <a:r>
              <a:rPr lang="en-US" smtClean="0"/>
              <a:t>Summation score (many questions/one average) - OK</a:t>
            </a:r>
          </a:p>
          <a:p>
            <a:pPr eaLnBrk="1" hangingPunct="1"/>
            <a:r>
              <a:rPr lang="en-US" smtClean="0"/>
              <a:t>Are people satisfied in their jobs?</a:t>
            </a:r>
          </a:p>
          <a:p>
            <a:pPr lvl="1" eaLnBrk="1" hangingPunct="1"/>
            <a:r>
              <a:rPr lang="en-US" smtClean="0"/>
              <a:t>In the U. S., yes, but the level appears to be dropping.</a:t>
            </a:r>
          </a:p>
          <a:p>
            <a:pPr lvl="1" eaLnBrk="1" hangingPunct="1"/>
            <a:r>
              <a:rPr lang="en-US" smtClean="0"/>
              <a:t>Results depend on how job satisfaction is measured.</a:t>
            </a:r>
          </a:p>
          <a:p>
            <a:pPr lvl="1" eaLnBrk="1" hangingPunct="1"/>
            <a:r>
              <a:rPr lang="en-US" smtClean="0"/>
              <a:t>Pay and promotion are the most problematic elements.</a:t>
            </a:r>
          </a:p>
        </p:txBody>
      </p:sp>
      <p:sp>
        <p:nvSpPr>
          <p:cNvPr id="4" name="Text Box 5"/>
          <p:cNvSpPr txBox="1">
            <a:spLocks noChangeArrowheads="1"/>
          </p:cNvSpPr>
          <p:nvPr/>
        </p:nvSpPr>
        <p:spPr bwMode="blackWhite">
          <a:xfrm>
            <a:off x="762000" y="5943600"/>
            <a:ext cx="7772400" cy="246063"/>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charset="0"/>
              </a:rPr>
              <a:t>–2</a:t>
            </a:r>
            <a:endParaRPr lang="en-US" dirty="0">
              <a:solidFill>
                <a:schemeClr val="bg1"/>
              </a:solidFill>
              <a:latin typeface="+mj-lt"/>
            </a:endParaRPr>
          </a:p>
        </p:txBody>
      </p:sp>
      <p:sp>
        <p:nvSpPr>
          <p:cNvPr id="5" name="Slide Number Placeholder 4"/>
          <p:cNvSpPr>
            <a:spLocks noGrp="1"/>
          </p:cNvSpPr>
          <p:nvPr>
            <p:ph type="sldNum" sz="quarter" idx="11"/>
          </p:nvPr>
        </p:nvSpPr>
        <p:spPr/>
        <p:txBody>
          <a:bodyPr/>
          <a:lstStyle/>
          <a:p>
            <a:pPr>
              <a:defRPr/>
            </a:pPr>
            <a:r>
              <a:rPr lang="en-US"/>
              <a:t>3-</a:t>
            </a:r>
            <a:fld id="{BA00767B-A7EF-4869-B5FA-8F2E21ECB840}" type="slidenum">
              <a:rPr lang="en-US"/>
              <a:pPr>
                <a:defRPr/>
              </a:pPr>
              <a:t>10</a:t>
            </a:fld>
            <a:endParaRPr lang="en-US" dirty="0"/>
          </a:p>
        </p:txBody>
      </p:sp>
      <p:sp>
        <p:nvSpPr>
          <p:cNvPr id="7" name="Footer Placeholder 6"/>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Bob Stretch\AppData\Local\Microsoft\Windows\Temporary Internet Files\Content.IE5\118DJOWU\MCj04102490000[1].wmf"/>
          <p:cNvPicPr>
            <a:picLocks noChangeAspect="1" noChangeArrowheads="1"/>
          </p:cNvPicPr>
          <p:nvPr/>
        </p:nvPicPr>
        <p:blipFill>
          <a:blip r:embed="rId2" cstate="print"/>
          <a:srcRect/>
          <a:stretch>
            <a:fillRect/>
          </a:stretch>
        </p:blipFill>
        <p:spPr bwMode="auto">
          <a:xfrm>
            <a:off x="6553200" y="2895600"/>
            <a:ext cx="1768475" cy="1676400"/>
          </a:xfrm>
          <a:prstGeom prst="rect">
            <a:avLst/>
          </a:prstGeom>
          <a:noFill/>
          <a:ln w="9525">
            <a:noFill/>
            <a:miter lim="800000"/>
            <a:headEnd/>
            <a:tailEnd/>
          </a:ln>
        </p:spPr>
      </p:pic>
      <p:sp>
        <p:nvSpPr>
          <p:cNvPr id="14339" name="Content Placeholder 2"/>
          <p:cNvSpPr>
            <a:spLocks noGrp="1"/>
          </p:cNvSpPr>
          <p:nvPr>
            <p:ph idx="1"/>
          </p:nvPr>
        </p:nvSpPr>
        <p:spPr/>
        <p:txBody>
          <a:bodyPr/>
          <a:lstStyle/>
          <a:p>
            <a:pPr eaLnBrk="1" hangingPunct="1"/>
            <a:r>
              <a:rPr lang="en-US" b="0" smtClean="0"/>
              <a:t>Pay influences job satisfaction only to a point.</a:t>
            </a:r>
          </a:p>
          <a:p>
            <a:pPr lvl="1" eaLnBrk="1" hangingPunct="1"/>
            <a:r>
              <a:rPr lang="en-US" smtClean="0"/>
              <a:t>After about $40,000 a year (in the U. S.), there is no relationship between amount of pay and job satisfaction. </a:t>
            </a:r>
          </a:p>
          <a:p>
            <a:pPr lvl="1" eaLnBrk="1" hangingPunct="1"/>
            <a:r>
              <a:rPr lang="en-US" smtClean="0"/>
              <a:t>Money may bring happiness, but not necessarily job satisfaction.</a:t>
            </a:r>
          </a:p>
          <a:p>
            <a:pPr lvl="1" eaLnBrk="1" hangingPunct="1">
              <a:buFontTx/>
              <a:buNone/>
            </a:pPr>
            <a:endParaRPr lang="en-US" smtClean="0"/>
          </a:p>
          <a:p>
            <a:pPr lvl="1" eaLnBrk="1" hangingPunct="1">
              <a:buFontTx/>
              <a:buNone/>
            </a:pPr>
            <a:endParaRPr lang="en-US" smtClean="0"/>
          </a:p>
          <a:p>
            <a:pPr eaLnBrk="1" hangingPunct="1"/>
            <a:r>
              <a:rPr lang="en-US" b="0" smtClean="0"/>
              <a:t>Personality can influence job satisfaction.</a:t>
            </a:r>
          </a:p>
          <a:p>
            <a:pPr lvl="1" eaLnBrk="1" hangingPunct="1"/>
            <a:r>
              <a:rPr lang="en-US" smtClean="0"/>
              <a:t>Negative people are usually not satisfied with their jobs.</a:t>
            </a:r>
          </a:p>
          <a:p>
            <a:pPr lvl="1" eaLnBrk="1" hangingPunct="1"/>
            <a:r>
              <a:rPr lang="en-US" smtClean="0"/>
              <a:t>Those with positive </a:t>
            </a:r>
            <a:r>
              <a:rPr lang="en-US" b="1" i="1" smtClean="0"/>
              <a:t>core self-evaluation </a:t>
            </a:r>
            <a:r>
              <a:rPr lang="en-US" smtClean="0"/>
              <a:t>are more satisfied with their jobs.</a:t>
            </a:r>
          </a:p>
          <a:p>
            <a:pPr eaLnBrk="1" hangingPunct="1"/>
            <a:endParaRPr lang="en-US" smtClean="0"/>
          </a:p>
        </p:txBody>
      </p:sp>
      <p:sp>
        <p:nvSpPr>
          <p:cNvPr id="2" name="Title 1"/>
          <p:cNvSpPr>
            <a:spLocks noGrp="1"/>
          </p:cNvSpPr>
          <p:nvPr>
            <p:ph type="title"/>
          </p:nvPr>
        </p:nvSpPr>
        <p:spPr/>
        <p:txBody>
          <a:bodyPr/>
          <a:lstStyle/>
          <a:p>
            <a:pPr eaLnBrk="1" hangingPunct="1">
              <a:defRPr/>
            </a:pPr>
            <a:r>
              <a:rPr lang="en-US" dirty="0" smtClean="0"/>
              <a:t>Causes of Job Satisfaction</a:t>
            </a:r>
            <a:endParaRPr lang="en-US" dirty="0"/>
          </a:p>
        </p:txBody>
      </p:sp>
      <p:sp>
        <p:nvSpPr>
          <p:cNvPr id="4" name="Text Box 5"/>
          <p:cNvSpPr txBox="1">
            <a:spLocks noChangeArrowheads="1"/>
          </p:cNvSpPr>
          <p:nvPr/>
        </p:nvSpPr>
        <p:spPr bwMode="blackWhite">
          <a:xfrm>
            <a:off x="762000" y="5943600"/>
            <a:ext cx="7772400" cy="246063"/>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charset="0"/>
              </a:rPr>
              <a:t>–3</a:t>
            </a:r>
            <a:endParaRPr lang="en-US" dirty="0">
              <a:solidFill>
                <a:schemeClr val="bg1"/>
              </a:solidFill>
              <a:latin typeface="+mj-lt"/>
            </a:endParaRPr>
          </a:p>
        </p:txBody>
      </p:sp>
      <p:sp>
        <p:nvSpPr>
          <p:cNvPr id="6" name="Slide Number Placeholder 5"/>
          <p:cNvSpPr>
            <a:spLocks noGrp="1"/>
          </p:cNvSpPr>
          <p:nvPr>
            <p:ph type="sldNum" sz="quarter" idx="11"/>
          </p:nvPr>
        </p:nvSpPr>
        <p:spPr/>
        <p:txBody>
          <a:bodyPr/>
          <a:lstStyle/>
          <a:p>
            <a:pPr>
              <a:defRPr/>
            </a:pPr>
            <a:r>
              <a:rPr lang="en-US"/>
              <a:t>3-</a:t>
            </a:r>
            <a:fld id="{D6E6407E-A54B-4A38-8A90-313F8363DD54}" type="slidenum">
              <a:rPr lang="en-US"/>
              <a:pPr>
                <a:defRPr/>
              </a:pPr>
              <a:t>11</a:t>
            </a:fld>
            <a:endParaRPr lang="en-US" dirty="0"/>
          </a:p>
        </p:txBody>
      </p:sp>
      <p:sp>
        <p:nvSpPr>
          <p:cNvPr id="8" name="Footer Placeholder 7"/>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Employee Responses to Dissatisfaction</a:t>
            </a:r>
            <a:endParaRPr lang="en-US" dirty="0"/>
          </a:p>
        </p:txBody>
      </p:sp>
      <p:graphicFrame>
        <p:nvGraphicFramePr>
          <p:cNvPr id="4" name="Content Placeholder 3"/>
          <p:cNvGraphicFramePr>
            <a:graphicFrameLocks noGrp="1"/>
          </p:cNvGraphicFramePr>
          <p:nvPr>
            <p:ph idx="1"/>
          </p:nvPr>
        </p:nvGraphicFramePr>
        <p:xfrm>
          <a:off x="1524000" y="1447800"/>
          <a:ext cx="6248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5"/>
          <p:cNvSpPr txBox="1">
            <a:spLocks noChangeArrowheads="1"/>
          </p:cNvSpPr>
          <p:nvPr/>
        </p:nvSpPr>
        <p:spPr bwMode="blackWhite">
          <a:xfrm>
            <a:off x="762000" y="5943600"/>
            <a:ext cx="7772400" cy="246063"/>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charset="0"/>
              </a:rPr>
              <a:t>–4</a:t>
            </a:r>
            <a:endParaRPr lang="en-US" dirty="0">
              <a:solidFill>
                <a:schemeClr val="bg1"/>
              </a:solidFill>
              <a:latin typeface="+mj-lt"/>
            </a:endParaRPr>
          </a:p>
        </p:txBody>
      </p:sp>
      <p:sp>
        <p:nvSpPr>
          <p:cNvPr id="6" name="TextBox 5"/>
          <p:cNvSpPr txBox="1"/>
          <p:nvPr/>
        </p:nvSpPr>
        <p:spPr>
          <a:xfrm>
            <a:off x="4191000" y="1295400"/>
            <a:ext cx="900113" cy="400050"/>
          </a:xfrm>
          <a:prstGeom prst="rect">
            <a:avLst/>
          </a:prstGeom>
          <a:noFill/>
        </p:spPr>
        <p:txBody>
          <a:bodyPr wrap="none">
            <a:spAutoFit/>
          </a:bodyPr>
          <a:lstStyle/>
          <a:p>
            <a:pPr>
              <a:defRPr/>
            </a:pPr>
            <a:r>
              <a:rPr lang="en-US" sz="2000" dirty="0">
                <a:solidFill>
                  <a:srgbClr val="0070C0"/>
                </a:solidFill>
                <a:latin typeface="+mn-lt"/>
              </a:rPr>
              <a:t>Active</a:t>
            </a:r>
          </a:p>
        </p:txBody>
      </p:sp>
      <p:sp>
        <p:nvSpPr>
          <p:cNvPr id="7" name="TextBox 6"/>
          <p:cNvSpPr txBox="1"/>
          <p:nvPr/>
        </p:nvSpPr>
        <p:spPr>
          <a:xfrm>
            <a:off x="4114800" y="5257800"/>
            <a:ext cx="1046163" cy="400050"/>
          </a:xfrm>
          <a:prstGeom prst="rect">
            <a:avLst/>
          </a:prstGeom>
          <a:noFill/>
        </p:spPr>
        <p:txBody>
          <a:bodyPr wrap="none">
            <a:spAutoFit/>
          </a:bodyPr>
          <a:lstStyle/>
          <a:p>
            <a:pPr>
              <a:defRPr/>
            </a:pPr>
            <a:r>
              <a:rPr lang="en-US" sz="2000" dirty="0">
                <a:solidFill>
                  <a:srgbClr val="0070C0"/>
                </a:solidFill>
                <a:latin typeface="+mn-lt"/>
              </a:rPr>
              <a:t>Passive</a:t>
            </a:r>
          </a:p>
        </p:txBody>
      </p:sp>
      <p:sp>
        <p:nvSpPr>
          <p:cNvPr id="8" name="TextBox 7"/>
          <p:cNvSpPr txBox="1"/>
          <p:nvPr/>
        </p:nvSpPr>
        <p:spPr>
          <a:xfrm>
            <a:off x="6400800" y="3276600"/>
            <a:ext cx="1666875" cy="400050"/>
          </a:xfrm>
          <a:prstGeom prst="rect">
            <a:avLst/>
          </a:prstGeom>
          <a:noFill/>
        </p:spPr>
        <p:txBody>
          <a:bodyPr wrap="none">
            <a:spAutoFit/>
          </a:bodyPr>
          <a:lstStyle/>
          <a:p>
            <a:pPr>
              <a:defRPr/>
            </a:pPr>
            <a:r>
              <a:rPr lang="en-US" sz="2000" dirty="0">
                <a:solidFill>
                  <a:srgbClr val="0070C0"/>
                </a:solidFill>
                <a:latin typeface="+mn-lt"/>
              </a:rPr>
              <a:t>Constructive</a:t>
            </a:r>
          </a:p>
        </p:txBody>
      </p:sp>
      <p:sp>
        <p:nvSpPr>
          <p:cNvPr id="9" name="TextBox 8"/>
          <p:cNvSpPr txBox="1"/>
          <p:nvPr/>
        </p:nvSpPr>
        <p:spPr>
          <a:xfrm>
            <a:off x="1371600" y="3276600"/>
            <a:ext cx="1536700" cy="400050"/>
          </a:xfrm>
          <a:prstGeom prst="rect">
            <a:avLst/>
          </a:prstGeom>
          <a:noFill/>
        </p:spPr>
        <p:txBody>
          <a:bodyPr wrap="none">
            <a:spAutoFit/>
          </a:bodyPr>
          <a:lstStyle/>
          <a:p>
            <a:pPr>
              <a:defRPr/>
            </a:pPr>
            <a:r>
              <a:rPr lang="en-US" sz="2000" dirty="0">
                <a:solidFill>
                  <a:srgbClr val="0070C0"/>
                </a:solidFill>
                <a:latin typeface="+mn-lt"/>
              </a:rPr>
              <a:t>Destructive</a:t>
            </a:r>
          </a:p>
        </p:txBody>
      </p:sp>
      <p:sp>
        <p:nvSpPr>
          <p:cNvPr id="10" name="Slide Number Placeholder 9"/>
          <p:cNvSpPr>
            <a:spLocks noGrp="1"/>
          </p:cNvSpPr>
          <p:nvPr>
            <p:ph type="sldNum" sz="quarter" idx="11"/>
          </p:nvPr>
        </p:nvSpPr>
        <p:spPr/>
        <p:txBody>
          <a:bodyPr/>
          <a:lstStyle/>
          <a:p>
            <a:pPr>
              <a:defRPr/>
            </a:pPr>
            <a:r>
              <a:rPr lang="en-US"/>
              <a:t>3-</a:t>
            </a:r>
            <a:fld id="{AD49A00F-3050-47BF-A161-61A0B7BDEBC1}" type="slidenum">
              <a:rPr lang="en-US"/>
              <a:pPr>
                <a:defRPr/>
              </a:pPr>
              <a:t>12</a:t>
            </a:fld>
            <a:endParaRPr lang="en-US" dirty="0"/>
          </a:p>
        </p:txBody>
      </p:sp>
      <p:sp>
        <p:nvSpPr>
          <p:cNvPr id="12" name="Footer Placeholder 11"/>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t>Outcomes of Job Satisfaction</a:t>
            </a:r>
            <a:endParaRPr lang="en-US" dirty="0"/>
          </a:p>
        </p:txBody>
      </p:sp>
      <p:sp>
        <p:nvSpPr>
          <p:cNvPr id="16387" name="Content Placeholder 2"/>
          <p:cNvSpPr>
            <a:spLocks noGrp="1"/>
          </p:cNvSpPr>
          <p:nvPr>
            <p:ph idx="1"/>
          </p:nvPr>
        </p:nvSpPr>
        <p:spPr>
          <a:xfrm>
            <a:off x="990600" y="1219200"/>
            <a:ext cx="7239000" cy="5105400"/>
          </a:xfrm>
        </p:spPr>
        <p:txBody>
          <a:bodyPr/>
          <a:lstStyle/>
          <a:p>
            <a:pPr eaLnBrk="1" hangingPunct="1"/>
            <a:r>
              <a:rPr lang="en-US" b="0" smtClean="0"/>
              <a:t>Job Performance</a:t>
            </a:r>
          </a:p>
          <a:p>
            <a:pPr lvl="1" eaLnBrk="1" hangingPunct="1"/>
            <a:r>
              <a:rPr lang="en-US" smtClean="0"/>
              <a:t>Satisfied workers are more productive AND more productive workers are more satisfied! </a:t>
            </a:r>
          </a:p>
          <a:p>
            <a:pPr lvl="1" eaLnBrk="1" hangingPunct="1"/>
            <a:r>
              <a:rPr lang="en-US" smtClean="0"/>
              <a:t>The causality may run both ways.</a:t>
            </a:r>
          </a:p>
          <a:p>
            <a:pPr eaLnBrk="1" hangingPunct="1"/>
            <a:r>
              <a:rPr lang="en-US" b="0" smtClean="0"/>
              <a:t>Organizational Citizenship Behaviors</a:t>
            </a:r>
          </a:p>
          <a:p>
            <a:pPr lvl="1" eaLnBrk="1" hangingPunct="1"/>
            <a:r>
              <a:rPr lang="en-US" smtClean="0"/>
              <a:t>Satisfaction influences OCB through perceptions of fairness.</a:t>
            </a:r>
          </a:p>
          <a:p>
            <a:pPr eaLnBrk="1" hangingPunct="1"/>
            <a:r>
              <a:rPr lang="en-US" b="0" smtClean="0"/>
              <a:t>Customer Satisfaction</a:t>
            </a:r>
          </a:p>
          <a:p>
            <a:pPr lvl="1" eaLnBrk="1" hangingPunct="1"/>
            <a:r>
              <a:rPr lang="en-US" smtClean="0"/>
              <a:t>Satisfied frontline employees increase customer satisfaction and loyalty.</a:t>
            </a:r>
          </a:p>
          <a:p>
            <a:pPr eaLnBrk="1" hangingPunct="1"/>
            <a:r>
              <a:rPr lang="en-US" b="0" smtClean="0"/>
              <a:t>Absenteeism</a:t>
            </a:r>
          </a:p>
          <a:p>
            <a:pPr lvl="1" eaLnBrk="1" hangingPunct="1"/>
            <a:r>
              <a:rPr lang="en-US" smtClean="0"/>
              <a:t>Satisfied employees are moderately less likely to miss work.</a:t>
            </a:r>
          </a:p>
        </p:txBody>
      </p:sp>
      <p:sp>
        <p:nvSpPr>
          <p:cNvPr id="16388" name="Notched Right Arrow 3"/>
          <p:cNvSpPr>
            <a:spLocks noChangeArrowheads="1"/>
          </p:cNvSpPr>
          <p:nvPr/>
        </p:nvSpPr>
        <p:spPr bwMode="auto">
          <a:xfrm rot="-5400000">
            <a:off x="2133600" y="1371600"/>
            <a:ext cx="4953000" cy="4800600"/>
          </a:xfrm>
          <a:prstGeom prst="notchedRightArrow">
            <a:avLst>
              <a:gd name="adj1" fmla="val 48074"/>
              <a:gd name="adj2" fmla="val 50001"/>
            </a:avLst>
          </a:prstGeom>
          <a:solidFill>
            <a:srgbClr val="92D050">
              <a:alpha val="18039"/>
            </a:srgbClr>
          </a:solidFill>
          <a:ln w="9525" algn="ctr">
            <a:solidFill>
              <a:srgbClr val="92D050"/>
            </a:solidFill>
            <a:round/>
            <a:headEnd/>
            <a:tailEnd/>
          </a:ln>
        </p:spPr>
        <p:txBody>
          <a:bodyPr/>
          <a:lstStyle/>
          <a:p>
            <a:endParaRPr lang="en-US"/>
          </a:p>
        </p:txBody>
      </p:sp>
      <p:sp>
        <p:nvSpPr>
          <p:cNvPr id="5" name="Slide Number Placeholder 4"/>
          <p:cNvSpPr>
            <a:spLocks noGrp="1"/>
          </p:cNvSpPr>
          <p:nvPr>
            <p:ph type="sldNum" sz="quarter" idx="11"/>
          </p:nvPr>
        </p:nvSpPr>
        <p:spPr/>
        <p:txBody>
          <a:bodyPr/>
          <a:lstStyle/>
          <a:p>
            <a:pPr>
              <a:defRPr/>
            </a:pPr>
            <a:r>
              <a:rPr lang="en-US"/>
              <a:t>3-</a:t>
            </a:r>
            <a:fld id="{EFF3040E-B254-49F6-A6C8-7E14E67F8D88}" type="slidenum">
              <a:rPr lang="en-US"/>
              <a:pPr>
                <a:defRPr/>
              </a:pPr>
              <a:t>13</a:t>
            </a:fld>
            <a:endParaRPr lang="en-US" dirty="0"/>
          </a:p>
        </p:txBody>
      </p:sp>
      <p:sp>
        <p:nvSpPr>
          <p:cNvPr id="7" name="Footer Placeholder 6"/>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More Outcomes of Job Satisfaction</a:t>
            </a:r>
            <a:endParaRPr lang="en-US" dirty="0"/>
          </a:p>
        </p:txBody>
      </p:sp>
      <p:sp>
        <p:nvSpPr>
          <p:cNvPr id="3" name="Content Placeholder 2"/>
          <p:cNvSpPr>
            <a:spLocks noGrp="1"/>
          </p:cNvSpPr>
          <p:nvPr>
            <p:ph idx="1"/>
          </p:nvPr>
        </p:nvSpPr>
        <p:spPr/>
        <p:txBody>
          <a:bodyPr/>
          <a:lstStyle/>
          <a:p>
            <a:pPr eaLnBrk="1" hangingPunct="1"/>
            <a:r>
              <a:rPr lang="en-US" b="0" smtClean="0"/>
              <a:t>Turnover</a:t>
            </a:r>
          </a:p>
          <a:p>
            <a:pPr lvl="1" eaLnBrk="1" hangingPunct="1"/>
            <a:r>
              <a:rPr lang="en-US" smtClean="0"/>
              <a:t>Satisfied employees are less likely to quit.</a:t>
            </a:r>
          </a:p>
          <a:p>
            <a:pPr lvl="1" eaLnBrk="1" hangingPunct="1"/>
            <a:r>
              <a:rPr lang="en-US" smtClean="0"/>
              <a:t>Many moderating variables in this relationship.</a:t>
            </a:r>
          </a:p>
          <a:p>
            <a:pPr lvl="2" eaLnBrk="1" hangingPunct="1"/>
            <a:r>
              <a:rPr lang="en-US" smtClean="0"/>
              <a:t>Economic environment and tenure</a:t>
            </a:r>
          </a:p>
          <a:p>
            <a:pPr lvl="2" eaLnBrk="1" hangingPunct="1"/>
            <a:r>
              <a:rPr lang="en-US" smtClean="0"/>
              <a:t>Organizational actions taken to retain high performers and to weed out lower performers</a:t>
            </a:r>
          </a:p>
          <a:p>
            <a:pPr eaLnBrk="1" hangingPunct="1">
              <a:spcBef>
                <a:spcPts val="575"/>
              </a:spcBef>
            </a:pPr>
            <a:r>
              <a:rPr lang="en-US" b="0" smtClean="0"/>
              <a:t>Workplace Deviance</a:t>
            </a:r>
          </a:p>
          <a:p>
            <a:pPr lvl="1" eaLnBrk="1" hangingPunct="1"/>
            <a:r>
              <a:rPr lang="en-US" smtClean="0"/>
              <a:t>Dissatisfied workers are more likely to unionize, abuse substances, steal, be tardy, and withdraw.</a:t>
            </a:r>
          </a:p>
          <a:p>
            <a:pPr lvl="1" eaLnBrk="1" hangingPunct="1"/>
            <a:endParaRPr lang="en-US" smtClean="0"/>
          </a:p>
          <a:p>
            <a:pPr eaLnBrk="1" hangingPunct="1">
              <a:buFont typeface="Wingdings" pitchFamily="2" charset="2"/>
              <a:buNone/>
            </a:pPr>
            <a:r>
              <a:rPr lang="en-US" b="0" i="1" smtClean="0"/>
              <a:t>Despite the overwhelming evidence of the impact of job satisfaction on the bottom line, most managers are either unconcerned about or overestimate worker satisfaction</a:t>
            </a:r>
            <a:r>
              <a:rPr lang="en-US" b="0" smtClean="0"/>
              <a:t>.</a:t>
            </a:r>
          </a:p>
        </p:txBody>
      </p:sp>
      <p:sp>
        <p:nvSpPr>
          <p:cNvPr id="4" name="Rectangle 3"/>
          <p:cNvSpPr/>
          <p:nvPr/>
        </p:nvSpPr>
        <p:spPr>
          <a:xfrm>
            <a:off x="457200" y="4648200"/>
            <a:ext cx="707245" cy="193899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12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
        <p:nvSpPr>
          <p:cNvPr id="5" name="Slide Number Placeholder 4"/>
          <p:cNvSpPr>
            <a:spLocks noGrp="1"/>
          </p:cNvSpPr>
          <p:nvPr>
            <p:ph type="sldNum" sz="quarter" idx="11"/>
          </p:nvPr>
        </p:nvSpPr>
        <p:spPr/>
        <p:txBody>
          <a:bodyPr/>
          <a:lstStyle/>
          <a:p>
            <a:pPr>
              <a:defRPr/>
            </a:pPr>
            <a:r>
              <a:rPr lang="en-US"/>
              <a:t>3-</a:t>
            </a:r>
            <a:fld id="{B12A4C3C-329C-45D8-9DC8-E551F9B6CA91}" type="slidenum">
              <a:rPr lang="en-US"/>
              <a:pPr>
                <a:defRPr/>
              </a:pPr>
              <a:t>14</a:t>
            </a:fld>
            <a:endParaRPr lang="en-US" dirty="0"/>
          </a:p>
        </p:txBody>
      </p:sp>
      <p:sp>
        <p:nvSpPr>
          <p:cNvPr id="7" name="Footer Placeholder 6"/>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	Global Implications</a:t>
            </a:r>
            <a:endParaRPr lang="en-US" dirty="0"/>
          </a:p>
        </p:txBody>
      </p:sp>
      <p:pic>
        <p:nvPicPr>
          <p:cNvPr id="18435" name="Picture 4" descr="C:\Users\Bob Stretch\AppData\Local\Microsoft\Windows\Temporary Internet Files\Content.IE5\H1JVA1FE\MCj04325690000[1].png"/>
          <p:cNvPicPr>
            <a:picLocks noChangeAspect="1" noChangeArrowheads="1"/>
          </p:cNvPicPr>
          <p:nvPr/>
        </p:nvPicPr>
        <p:blipFill>
          <a:blip r:embed="rId2" cstate="print"/>
          <a:srcRect/>
          <a:stretch>
            <a:fillRect/>
          </a:stretch>
        </p:blipFill>
        <p:spPr bwMode="auto">
          <a:xfrm>
            <a:off x="685800" y="152400"/>
            <a:ext cx="990600" cy="990600"/>
          </a:xfrm>
          <a:prstGeom prst="rect">
            <a:avLst/>
          </a:prstGeom>
          <a:noFill/>
          <a:ln w="9525">
            <a:noFill/>
            <a:miter lim="800000"/>
            <a:headEnd/>
            <a:tailEnd/>
          </a:ln>
        </p:spPr>
      </p:pic>
      <p:sp>
        <p:nvSpPr>
          <p:cNvPr id="18436" name="Content Placeholder 8"/>
          <p:cNvSpPr>
            <a:spLocks noGrp="1"/>
          </p:cNvSpPr>
          <p:nvPr>
            <p:ph idx="1"/>
          </p:nvPr>
        </p:nvSpPr>
        <p:spPr>
          <a:xfrm>
            <a:off x="685800" y="1219200"/>
            <a:ext cx="7848600" cy="5105400"/>
          </a:xfrm>
        </p:spPr>
        <p:txBody>
          <a:bodyPr/>
          <a:lstStyle/>
          <a:p>
            <a:pPr eaLnBrk="1" hangingPunct="1"/>
            <a:endParaRPr lang="en-US" b="0" smtClean="0"/>
          </a:p>
          <a:p>
            <a:pPr eaLnBrk="1" hangingPunct="1"/>
            <a:r>
              <a:rPr lang="en-US" b="0" smtClean="0"/>
              <a:t>Is Job Satisfaction a U. S. Concept?</a:t>
            </a:r>
          </a:p>
          <a:p>
            <a:pPr lvl="1" eaLnBrk="1" hangingPunct="1"/>
            <a:r>
              <a:rPr lang="en-US" smtClean="0"/>
              <a:t>No, but most of the research so far has been in the U. S.</a:t>
            </a:r>
          </a:p>
          <a:p>
            <a:pPr eaLnBrk="1" hangingPunct="1">
              <a:spcBef>
                <a:spcPts val="575"/>
              </a:spcBef>
            </a:pPr>
            <a:endParaRPr lang="en-US" b="0" smtClean="0"/>
          </a:p>
          <a:p>
            <a:pPr eaLnBrk="1" hangingPunct="1">
              <a:spcBef>
                <a:spcPts val="575"/>
              </a:spcBef>
            </a:pPr>
            <a:r>
              <a:rPr lang="en-US" b="0" smtClean="0"/>
              <a:t>Are Employees in Western Cultures More Satisfied With Their Jobs?</a:t>
            </a:r>
          </a:p>
          <a:p>
            <a:pPr lvl="1" eaLnBrk="1" hangingPunct="1"/>
            <a:r>
              <a:rPr lang="en-US" smtClean="0"/>
              <a:t>Western workers appear to be more satisfied than those in Eastern cultures.</a:t>
            </a:r>
          </a:p>
          <a:p>
            <a:pPr lvl="1" eaLnBrk="1" hangingPunct="1"/>
            <a:r>
              <a:rPr lang="en-US" smtClean="0"/>
              <a:t>Perhaps because Westerners emphasize positive emotions and individual happiness more than do those in Eastern cultures.</a:t>
            </a:r>
          </a:p>
          <a:p>
            <a:pPr lvl="1" eaLnBrk="1" hangingPunct="1"/>
            <a:endParaRPr lang="en-US" smtClean="0"/>
          </a:p>
        </p:txBody>
      </p:sp>
      <p:sp>
        <p:nvSpPr>
          <p:cNvPr id="5" name="Text Box 5"/>
          <p:cNvSpPr txBox="1">
            <a:spLocks noChangeArrowheads="1"/>
          </p:cNvSpPr>
          <p:nvPr/>
        </p:nvSpPr>
        <p:spPr bwMode="blackWhite">
          <a:xfrm>
            <a:off x="762000" y="5943600"/>
            <a:ext cx="7772400" cy="246063"/>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charset="0"/>
              </a:rPr>
              <a:t>–5</a:t>
            </a:r>
            <a:endParaRPr lang="en-US" dirty="0">
              <a:solidFill>
                <a:schemeClr val="bg1"/>
              </a:solidFill>
              <a:latin typeface="+mj-lt"/>
            </a:endParaRPr>
          </a:p>
        </p:txBody>
      </p:sp>
      <p:sp>
        <p:nvSpPr>
          <p:cNvPr id="6" name="Slide Number Placeholder 5"/>
          <p:cNvSpPr>
            <a:spLocks noGrp="1"/>
          </p:cNvSpPr>
          <p:nvPr>
            <p:ph type="sldNum" sz="quarter" idx="11"/>
          </p:nvPr>
        </p:nvSpPr>
        <p:spPr/>
        <p:txBody>
          <a:bodyPr/>
          <a:lstStyle/>
          <a:p>
            <a:pPr>
              <a:defRPr/>
            </a:pPr>
            <a:r>
              <a:rPr lang="en-US"/>
              <a:t>3-</a:t>
            </a:r>
            <a:fld id="{8BDAA9F2-AED3-4E1B-9BC0-6D19293D7A76}" type="slidenum">
              <a:rPr lang="en-US"/>
              <a:pPr>
                <a:defRPr/>
              </a:pPr>
              <a:t>15</a:t>
            </a:fld>
            <a:endParaRPr lang="en-US" dirty="0"/>
          </a:p>
        </p:txBody>
      </p:sp>
      <p:sp>
        <p:nvSpPr>
          <p:cNvPr id="8" name="Footer Placeholder 7"/>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Summary and Managerial Implications</a:t>
            </a:r>
            <a:endParaRPr lang="en-US" dirty="0"/>
          </a:p>
        </p:txBody>
      </p:sp>
      <p:sp>
        <p:nvSpPr>
          <p:cNvPr id="19459" name="Content Placeholder 2"/>
          <p:cNvSpPr>
            <a:spLocks noGrp="1"/>
          </p:cNvSpPr>
          <p:nvPr>
            <p:ph idx="1"/>
          </p:nvPr>
        </p:nvSpPr>
        <p:spPr/>
        <p:txBody>
          <a:bodyPr/>
          <a:lstStyle/>
          <a:p>
            <a:pPr eaLnBrk="1" hangingPunct="1"/>
            <a:r>
              <a:rPr lang="en-US" b="0" smtClean="0"/>
              <a:t>Managers should watch employee attitudes: </a:t>
            </a:r>
          </a:p>
          <a:p>
            <a:pPr lvl="1" eaLnBrk="1" hangingPunct="1"/>
            <a:r>
              <a:rPr lang="en-US" smtClean="0"/>
              <a:t>They give warnings of potential problems</a:t>
            </a:r>
          </a:p>
          <a:p>
            <a:pPr lvl="1" eaLnBrk="1" hangingPunct="1"/>
            <a:r>
              <a:rPr lang="en-US" smtClean="0"/>
              <a:t>They influence behavior</a:t>
            </a:r>
          </a:p>
          <a:p>
            <a:pPr eaLnBrk="1" hangingPunct="1"/>
            <a:r>
              <a:rPr lang="en-US" b="0" smtClean="0"/>
              <a:t>Managers should try to increase job satisfaction and generate positive job attitudes</a:t>
            </a:r>
          </a:p>
          <a:p>
            <a:pPr lvl="1" eaLnBrk="1" hangingPunct="1"/>
            <a:r>
              <a:rPr lang="en-US" smtClean="0"/>
              <a:t>Reduces costs by lowering turnover, absenteeism, tardiness, theft, and increasing OCB</a:t>
            </a:r>
          </a:p>
          <a:p>
            <a:pPr eaLnBrk="1" hangingPunct="1"/>
            <a:r>
              <a:rPr lang="en-US" b="0" smtClean="0"/>
              <a:t>Focus on the intrinsic parts of the job</a:t>
            </a:r>
            <a:r>
              <a:rPr lang="en-US" b="0" i="1" smtClean="0"/>
              <a:t>: make work challenging and interesting</a:t>
            </a:r>
          </a:p>
          <a:p>
            <a:pPr lvl="1" eaLnBrk="1" hangingPunct="1"/>
            <a:r>
              <a:rPr lang="en-US" smtClean="0"/>
              <a:t>Pay is not enough</a:t>
            </a:r>
          </a:p>
          <a:p>
            <a:pPr eaLnBrk="1" hangingPunct="1"/>
            <a:endParaRPr lang="en-US" b="0" smtClean="0"/>
          </a:p>
        </p:txBody>
      </p:sp>
      <p:pic>
        <p:nvPicPr>
          <p:cNvPr id="19460" name="Picture 2" descr="C:\Users\Bob Stretch\AppData\Local\Microsoft\Windows\Temporary Internet Files\Content.IE5\118DJOWU\MCj04135980000[1].wmf"/>
          <p:cNvPicPr>
            <a:picLocks noChangeAspect="1" noChangeArrowheads="1"/>
          </p:cNvPicPr>
          <p:nvPr/>
        </p:nvPicPr>
        <p:blipFill>
          <a:blip r:embed="rId2" cstate="print"/>
          <a:srcRect/>
          <a:stretch>
            <a:fillRect/>
          </a:stretch>
        </p:blipFill>
        <p:spPr bwMode="auto">
          <a:xfrm>
            <a:off x="5867400" y="3810000"/>
            <a:ext cx="2111375" cy="2667000"/>
          </a:xfrm>
          <a:prstGeom prst="rect">
            <a:avLst/>
          </a:prstGeom>
          <a:noFill/>
          <a:ln w="9525">
            <a:noFill/>
            <a:miter lim="800000"/>
            <a:headEnd/>
            <a:tailEnd/>
          </a:ln>
        </p:spPr>
      </p:pic>
      <p:sp>
        <p:nvSpPr>
          <p:cNvPr id="5" name="Slide Number Placeholder 4"/>
          <p:cNvSpPr>
            <a:spLocks noGrp="1"/>
          </p:cNvSpPr>
          <p:nvPr>
            <p:ph type="sldNum" sz="quarter" idx="11"/>
          </p:nvPr>
        </p:nvSpPr>
        <p:spPr/>
        <p:txBody>
          <a:bodyPr/>
          <a:lstStyle/>
          <a:p>
            <a:pPr>
              <a:defRPr/>
            </a:pPr>
            <a:r>
              <a:rPr lang="en-US"/>
              <a:t>3-</a:t>
            </a:r>
            <a:fld id="{F5BE042B-67AA-4891-826E-3F84E65164B6}" type="slidenum">
              <a:rPr lang="en-US"/>
              <a:pPr>
                <a:defRPr/>
              </a:pPr>
              <a:t>16</a:t>
            </a:fld>
            <a:endParaRPr lang="en-US" dirty="0"/>
          </a:p>
        </p:txBody>
      </p:sp>
      <p:sp>
        <p:nvSpPr>
          <p:cNvPr id="7" name="Footer Placeholder 6"/>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id:3287383400_2177562"/>
          <p:cNvPicPr>
            <a:picLocks noChangeAspect="1" noChangeArrowheads="1"/>
          </p:cNvPicPr>
          <p:nvPr>
            <p:ph type="ctrTitle"/>
          </p:nvPr>
        </p:nvPicPr>
        <p:blipFill>
          <a:blip r:embed="rId3" r:link="rId4" cstate="print"/>
          <a:srcRect/>
          <a:stretch>
            <a:fillRect/>
          </a:stretch>
        </p:blipFill>
        <p:spPr>
          <a:xfrm>
            <a:off x="838200" y="838200"/>
            <a:ext cx="7685088" cy="2401888"/>
          </a:xfrm>
          <a:solidFill>
            <a:schemeClr val="hlink"/>
          </a:solidFill>
          <a:ln>
            <a:solidFill>
              <a:schemeClr val="bg1"/>
            </a:solidFill>
          </a:ln>
          <a:effectLst>
            <a:outerShdw dist="107763" dir="2700000" algn="ctr" rotWithShape="0">
              <a:srgbClr val="808080">
                <a:alpha val="50000"/>
              </a:srgbClr>
            </a:outerShdw>
          </a:effectLst>
        </p:spPr>
      </p:pic>
      <p:sp>
        <p:nvSpPr>
          <p:cNvPr id="31747" name="Rectangle 3"/>
          <p:cNvSpPr>
            <a:spLocks noChangeArrowheads="1"/>
          </p:cNvSpPr>
          <p:nvPr>
            <p:ph type="subTitle" idx="1"/>
          </p:nvPr>
        </p:nvSpPr>
        <p:spPr>
          <a:xfrm>
            <a:off x="1447800" y="3581400"/>
            <a:ext cx="6400800" cy="1752600"/>
          </a:xfrm>
          <a:noFill/>
          <a:ln/>
        </p:spPr>
        <p:txBody>
          <a:bodyPr/>
          <a:lstStyle/>
          <a:p>
            <a:pPr>
              <a:lnSpc>
                <a:spcPct val="80000"/>
              </a:lnSpc>
              <a:spcBef>
                <a:spcPct val="0"/>
              </a:spcBef>
            </a:pPr>
            <a:r>
              <a:rPr lang="en-US" sz="1600" smtClean="0"/>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a:lnSpc>
                <a:spcPct val="80000"/>
              </a:lnSpc>
              <a:spcBef>
                <a:spcPct val="0"/>
              </a:spcBef>
            </a:pPr>
            <a:endParaRPr lang="en-US" sz="1600" smtClean="0"/>
          </a:p>
          <a:p>
            <a:pPr>
              <a:lnSpc>
                <a:spcPct val="80000"/>
              </a:lnSpc>
              <a:spcBef>
                <a:spcPct val="0"/>
              </a:spcBef>
            </a:pPr>
            <a:r>
              <a:rPr lang="en-US" smtClean="0"/>
              <a:t>Copyright ©2009 Pearson Education, Inc.  Publishing as Prentice Hall</a:t>
            </a: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Chapter Learning Objectives</a:t>
            </a:r>
            <a:endParaRPr lang="en-US" dirty="0"/>
          </a:p>
        </p:txBody>
      </p:sp>
      <p:sp>
        <p:nvSpPr>
          <p:cNvPr id="4099" name="Content Placeholder 2"/>
          <p:cNvSpPr>
            <a:spLocks noGrp="1"/>
          </p:cNvSpPr>
          <p:nvPr>
            <p:ph idx="1"/>
          </p:nvPr>
        </p:nvSpPr>
        <p:spPr/>
        <p:txBody>
          <a:bodyPr/>
          <a:lstStyle/>
          <a:p>
            <a:pPr eaLnBrk="1" hangingPunct="1"/>
            <a:r>
              <a:rPr lang="en-US" smtClean="0"/>
              <a:t>After studying this chapter, you should be able to:</a:t>
            </a:r>
          </a:p>
          <a:p>
            <a:pPr lvl="1" eaLnBrk="1" hangingPunct="1"/>
            <a:r>
              <a:rPr lang="en-US" smtClean="0"/>
              <a:t>Contrast the three components of an attitude.</a:t>
            </a:r>
          </a:p>
          <a:p>
            <a:pPr lvl="1" eaLnBrk="1" hangingPunct="1"/>
            <a:r>
              <a:rPr lang="en-US" smtClean="0"/>
              <a:t>Summarize the relationship between attitudes and behavior.</a:t>
            </a:r>
          </a:p>
          <a:p>
            <a:pPr lvl="1" eaLnBrk="1" hangingPunct="1"/>
            <a:r>
              <a:rPr lang="en-US" smtClean="0"/>
              <a:t>Compare and contrast the major job attitudes.</a:t>
            </a:r>
          </a:p>
          <a:p>
            <a:pPr lvl="1" eaLnBrk="1" hangingPunct="1"/>
            <a:r>
              <a:rPr lang="en-US" smtClean="0"/>
              <a:t>Define job satisfaction and show how it can be measured.</a:t>
            </a:r>
          </a:p>
          <a:p>
            <a:pPr lvl="1" eaLnBrk="1" hangingPunct="1"/>
            <a:r>
              <a:rPr lang="en-US" smtClean="0"/>
              <a:t>Summarize the main causes of job satisfaction.</a:t>
            </a:r>
          </a:p>
          <a:p>
            <a:pPr lvl="1" eaLnBrk="1" hangingPunct="1"/>
            <a:r>
              <a:rPr lang="en-US" smtClean="0"/>
              <a:t>Identify four employee responses to dissatisfaction.</a:t>
            </a:r>
          </a:p>
          <a:p>
            <a:pPr lvl="1" eaLnBrk="1" hangingPunct="1"/>
            <a:r>
              <a:rPr lang="en-US" smtClean="0"/>
              <a:t>Show whether job satisfaction is a relevant concept in countries other than the United States.</a:t>
            </a:r>
          </a:p>
        </p:txBody>
      </p:sp>
      <p:sp>
        <p:nvSpPr>
          <p:cNvPr id="4" name="Slide Number Placeholder 3"/>
          <p:cNvSpPr>
            <a:spLocks noGrp="1"/>
          </p:cNvSpPr>
          <p:nvPr>
            <p:ph type="sldNum" sz="quarter" idx="11"/>
          </p:nvPr>
        </p:nvSpPr>
        <p:spPr/>
        <p:txBody>
          <a:bodyPr/>
          <a:lstStyle/>
          <a:p>
            <a:pPr>
              <a:defRPr/>
            </a:pPr>
            <a:r>
              <a:rPr lang="en-US"/>
              <a:t>3-</a:t>
            </a:r>
            <a:fld id="{48E6B4A0-93A6-41DD-96F0-26D6419A3FDF}" type="slidenum">
              <a:rPr lang="en-US"/>
              <a:pPr>
                <a:defRPr/>
              </a:pPr>
              <a:t>1</a:t>
            </a:fld>
            <a:endParaRPr lang="en-US" dirty="0"/>
          </a:p>
        </p:txBody>
      </p:sp>
      <p:sp>
        <p:nvSpPr>
          <p:cNvPr id="6" name="Footer Placeholder 5"/>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Attitudes</a:t>
            </a:r>
            <a:endParaRPr lang="en-US" dirty="0"/>
          </a:p>
        </p:txBody>
      </p:sp>
      <p:sp>
        <p:nvSpPr>
          <p:cNvPr id="3" name="Content Placeholder 2"/>
          <p:cNvSpPr>
            <a:spLocks noGrp="1"/>
          </p:cNvSpPr>
          <p:nvPr>
            <p:ph idx="1"/>
          </p:nvPr>
        </p:nvSpPr>
        <p:spPr>
          <a:xfrm>
            <a:off x="685800" y="1219200"/>
            <a:ext cx="7772400" cy="1371600"/>
          </a:xfrm>
        </p:spPr>
        <p:txBody>
          <a:bodyPr/>
          <a:lstStyle/>
          <a:p>
            <a:pPr indent="-6350" eaLnBrk="1" hangingPunct="1">
              <a:buFont typeface="Wingdings" pitchFamily="2" charset="2"/>
              <a:buNone/>
              <a:defRPr/>
            </a:pPr>
            <a:r>
              <a:rPr lang="en-US" b="0" i="1" dirty="0" smtClean="0"/>
              <a:t>Evaluative statements or judgments concerning objects, people, or events.</a:t>
            </a:r>
          </a:p>
          <a:p>
            <a:pPr indent="-6350" eaLnBrk="1" hangingPunct="1">
              <a:buFont typeface="Wingdings" pitchFamily="2" charset="2"/>
              <a:buNone/>
              <a:defRPr/>
            </a:pPr>
            <a:r>
              <a:rPr lang="en-US" b="0" dirty="0" smtClean="0">
                <a:solidFill>
                  <a:schemeClr val="tx1"/>
                </a:solidFill>
              </a:rPr>
              <a:t>Three components of an attitude:</a:t>
            </a:r>
          </a:p>
          <a:p>
            <a:pPr eaLnBrk="1" hangingPunct="1">
              <a:defRPr/>
            </a:pPr>
            <a:endParaRPr lang="en-US" dirty="0"/>
          </a:p>
        </p:txBody>
      </p:sp>
      <p:graphicFrame>
        <p:nvGraphicFramePr>
          <p:cNvPr id="4" name="Diagram 3"/>
          <p:cNvGraphicFramePr/>
          <p:nvPr/>
        </p:nvGraphicFramePr>
        <p:xfrm>
          <a:off x="1676400" y="2489200"/>
          <a:ext cx="5562600" cy="360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ular Callout 4"/>
          <p:cNvSpPr/>
          <p:nvPr/>
        </p:nvSpPr>
        <p:spPr bwMode="auto">
          <a:xfrm>
            <a:off x="6400800" y="2743200"/>
            <a:ext cx="2438400" cy="1219200"/>
          </a:xfrm>
          <a:prstGeom prst="wedgeRoundRectCallout">
            <a:avLst>
              <a:gd name="adj1" fmla="val -114966"/>
              <a:gd name="adj2" fmla="val 2806"/>
              <a:gd name="adj3" fmla="val 16667"/>
            </a:avLst>
          </a:prstGeom>
          <a:solidFill>
            <a:schemeClr val="accent6"/>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2200" dirty="0">
                <a:solidFill>
                  <a:schemeClr val="bg1"/>
                </a:solidFill>
                <a:effectLst>
                  <a:outerShdw blurRad="38100" dist="38100" dir="2700000" algn="tl">
                    <a:srgbClr val="000000">
                      <a:alpha val="43137"/>
                    </a:srgbClr>
                  </a:outerShdw>
                </a:effectLst>
                <a:latin typeface="+mj-lt"/>
              </a:rPr>
              <a:t>The emotional or feeling segment of an attitude</a:t>
            </a:r>
          </a:p>
        </p:txBody>
      </p:sp>
      <p:sp>
        <p:nvSpPr>
          <p:cNvPr id="6" name="Rounded Rectangular Callout 5"/>
          <p:cNvSpPr/>
          <p:nvPr/>
        </p:nvSpPr>
        <p:spPr bwMode="auto">
          <a:xfrm>
            <a:off x="533400" y="3581400"/>
            <a:ext cx="2362200" cy="1143000"/>
          </a:xfrm>
          <a:prstGeom prst="wedgeRoundRectCallout">
            <a:avLst>
              <a:gd name="adj1" fmla="val 87396"/>
              <a:gd name="adj2" fmla="val -46888"/>
              <a:gd name="adj3" fmla="val 16667"/>
            </a:avLst>
          </a:prstGeom>
          <a:solidFill>
            <a:srgbClr val="C6C93F"/>
          </a:solidFill>
          <a:ln w="9525" cap="flat" cmpd="sng" algn="ctr">
            <a:solidFill>
              <a:schemeClr val="tx1"/>
            </a:solidFill>
            <a:prstDash val="solid"/>
            <a:round/>
            <a:headEnd type="none" w="med" len="med"/>
            <a:tailEnd type="none" w="med" len="med"/>
          </a:ln>
          <a:effectLst/>
        </p:spPr>
        <p:txBody>
          <a:bodyPr anchor="ctr" anchorCtr="1"/>
          <a:lstStyle/>
          <a:p>
            <a:pPr algn="ctr">
              <a:defRPr/>
            </a:pPr>
            <a:r>
              <a:rPr lang="en-US" sz="2200" b="0" dirty="0">
                <a:effectLst>
                  <a:outerShdw blurRad="38100" dist="38100" dir="2700000" algn="tl">
                    <a:srgbClr val="000000">
                      <a:alpha val="43137"/>
                    </a:srgbClr>
                  </a:outerShdw>
                </a:effectLst>
                <a:latin typeface="+mj-lt"/>
              </a:rPr>
              <a:t>The opinion or belief segment of an attitude</a:t>
            </a:r>
          </a:p>
        </p:txBody>
      </p:sp>
      <p:sp>
        <p:nvSpPr>
          <p:cNvPr id="7" name="Rounded Rectangular Callout 6"/>
          <p:cNvSpPr/>
          <p:nvPr/>
        </p:nvSpPr>
        <p:spPr bwMode="auto">
          <a:xfrm>
            <a:off x="5334000" y="4495800"/>
            <a:ext cx="3048000" cy="1295400"/>
          </a:xfrm>
          <a:prstGeom prst="wedgeRoundRectCallout">
            <a:avLst>
              <a:gd name="adj1" fmla="val -72262"/>
              <a:gd name="adj2" fmla="val -54187"/>
              <a:gd name="adj3" fmla="val 16667"/>
            </a:avLst>
          </a:prstGeom>
          <a:solidFill>
            <a:srgbClr val="336699">
              <a:alpha val="38000"/>
            </a:srgb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2200" dirty="0">
                <a:effectLst>
                  <a:outerShdw blurRad="38100" dist="38100" dir="2700000" algn="tl">
                    <a:srgbClr val="000000">
                      <a:alpha val="43137"/>
                    </a:srgbClr>
                  </a:outerShdw>
                </a:effectLst>
                <a:latin typeface="+mj-lt"/>
              </a:rPr>
              <a:t>An intention to behave in a certain way toward someone or something</a:t>
            </a:r>
          </a:p>
        </p:txBody>
      </p:sp>
      <p:sp>
        <p:nvSpPr>
          <p:cNvPr id="8" name="Text Box 5"/>
          <p:cNvSpPr txBox="1">
            <a:spLocks noChangeArrowheads="1"/>
          </p:cNvSpPr>
          <p:nvPr/>
        </p:nvSpPr>
        <p:spPr bwMode="blackWhite">
          <a:xfrm>
            <a:off x="762000" y="5943600"/>
            <a:ext cx="7772400" cy="246063"/>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r">
              <a:spcBef>
                <a:spcPct val="50000"/>
              </a:spcBef>
              <a:defRPr/>
            </a:pPr>
            <a:r>
              <a:rPr lang="en-US" dirty="0">
                <a:solidFill>
                  <a:schemeClr val="bg1"/>
                </a:solidFill>
                <a:latin typeface="+mj-lt"/>
              </a:rPr>
              <a:t>See E X H I B I T  3</a:t>
            </a:r>
            <a:r>
              <a:rPr lang="en-US" dirty="0">
                <a:solidFill>
                  <a:schemeClr val="bg1"/>
                </a:solidFill>
                <a:latin typeface="+mj-lt"/>
                <a:cs typeface="Arial" charset="0"/>
              </a:rPr>
              <a:t>–1</a:t>
            </a:r>
            <a:endParaRPr lang="en-US" dirty="0">
              <a:solidFill>
                <a:schemeClr val="bg1"/>
              </a:solidFill>
              <a:latin typeface="+mj-lt"/>
            </a:endParaRPr>
          </a:p>
        </p:txBody>
      </p:sp>
      <p:sp>
        <p:nvSpPr>
          <p:cNvPr id="9" name="Slide Number Placeholder 8"/>
          <p:cNvSpPr>
            <a:spLocks noGrp="1"/>
          </p:cNvSpPr>
          <p:nvPr>
            <p:ph type="sldNum" sz="quarter" idx="11"/>
          </p:nvPr>
        </p:nvSpPr>
        <p:spPr/>
        <p:txBody>
          <a:bodyPr/>
          <a:lstStyle/>
          <a:p>
            <a:pPr>
              <a:defRPr/>
            </a:pPr>
            <a:r>
              <a:rPr lang="en-US"/>
              <a:t>3-</a:t>
            </a:r>
            <a:fld id="{EF11C451-A331-46D9-B1C9-0FDEFC4E713A}" type="slidenum">
              <a:rPr lang="en-US"/>
              <a:pPr>
                <a:defRPr/>
              </a:pPr>
              <a:t>2</a:t>
            </a:fld>
            <a:endParaRPr lang="en-US" dirty="0"/>
          </a:p>
        </p:txBody>
      </p:sp>
      <p:sp>
        <p:nvSpPr>
          <p:cNvPr id="11" name="Footer Placeholder 10"/>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Does Behavior Always Follow from Attitudes?</a:t>
            </a:r>
            <a:endParaRPr lang="en-US" dirty="0"/>
          </a:p>
        </p:txBody>
      </p:sp>
      <p:sp>
        <p:nvSpPr>
          <p:cNvPr id="6147" name="Content Placeholder 2"/>
          <p:cNvSpPr>
            <a:spLocks noGrp="1"/>
          </p:cNvSpPr>
          <p:nvPr>
            <p:ph idx="1"/>
          </p:nvPr>
        </p:nvSpPr>
        <p:spPr/>
        <p:txBody>
          <a:bodyPr/>
          <a:lstStyle/>
          <a:p>
            <a:pPr eaLnBrk="1" hangingPunct="1">
              <a:buClrTx/>
            </a:pPr>
            <a:r>
              <a:rPr lang="en-US" smtClean="0"/>
              <a:t>Leon Festinger – No, the reverse is sometimes true!</a:t>
            </a:r>
          </a:p>
          <a:p>
            <a:pPr eaLnBrk="1" hangingPunct="1">
              <a:buClrTx/>
            </a:pPr>
            <a:r>
              <a:rPr lang="en-US" smtClean="0"/>
              <a:t>Cognitive Dissonance: </a:t>
            </a:r>
            <a:r>
              <a:rPr lang="en-US" b="0" i="1" smtClean="0"/>
              <a:t>Any incompatibility between two or more attitudes or between behavior and attitudes </a:t>
            </a:r>
          </a:p>
          <a:p>
            <a:pPr lvl="1" eaLnBrk="1" hangingPunct="1">
              <a:spcBef>
                <a:spcPct val="50000"/>
              </a:spcBef>
              <a:buClrTx/>
            </a:pPr>
            <a:r>
              <a:rPr lang="en-US" smtClean="0"/>
              <a:t>Individuals seek to reduce this uncomfortable gap, or </a:t>
            </a:r>
            <a:r>
              <a:rPr lang="en-US" i="1" smtClean="0"/>
              <a:t>dissonance</a:t>
            </a:r>
            <a:r>
              <a:rPr lang="en-US" smtClean="0"/>
              <a:t>,  to reach stability and consistency</a:t>
            </a:r>
          </a:p>
          <a:p>
            <a:pPr lvl="1" eaLnBrk="1" hangingPunct="1">
              <a:spcBef>
                <a:spcPct val="50000"/>
              </a:spcBef>
              <a:buClrTx/>
            </a:pPr>
            <a:r>
              <a:rPr lang="en-US" smtClean="0"/>
              <a:t>Consistency is achieved by changing the attitudes, modifying the behaviors, or through rationalization</a:t>
            </a:r>
          </a:p>
          <a:p>
            <a:pPr lvl="1" eaLnBrk="1" hangingPunct="1">
              <a:spcBef>
                <a:spcPct val="50000"/>
              </a:spcBef>
              <a:buClrTx/>
            </a:pPr>
            <a:r>
              <a:rPr lang="en-US" smtClean="0"/>
              <a:t>Desire to reduce dissonance depends on:</a:t>
            </a:r>
          </a:p>
          <a:p>
            <a:pPr lvl="2" eaLnBrk="1" hangingPunct="1">
              <a:spcBef>
                <a:spcPct val="50000"/>
              </a:spcBef>
              <a:buClrTx/>
            </a:pPr>
            <a:r>
              <a:rPr lang="en-US" smtClean="0"/>
              <a:t>Importance of elements</a:t>
            </a:r>
          </a:p>
          <a:p>
            <a:pPr lvl="2" eaLnBrk="1" hangingPunct="1">
              <a:spcBef>
                <a:spcPct val="50000"/>
              </a:spcBef>
              <a:buClrTx/>
            </a:pPr>
            <a:r>
              <a:rPr lang="en-US" smtClean="0"/>
              <a:t>Degree of individual influence </a:t>
            </a:r>
          </a:p>
          <a:p>
            <a:pPr lvl="2" eaLnBrk="1" hangingPunct="1">
              <a:spcBef>
                <a:spcPct val="50000"/>
              </a:spcBef>
              <a:buClrTx/>
            </a:pPr>
            <a:r>
              <a:rPr lang="en-US" smtClean="0"/>
              <a:t>Rewards involved in dissonance</a:t>
            </a:r>
          </a:p>
          <a:p>
            <a:pPr lvl="1" eaLnBrk="1" hangingPunct="1">
              <a:buClrTx/>
            </a:pPr>
            <a:endParaRPr lang="en-US" smtClean="0"/>
          </a:p>
        </p:txBody>
      </p:sp>
      <p:pic>
        <p:nvPicPr>
          <p:cNvPr id="6148" name="Picture 2" descr="C:\Users\Bob Stretch\AppData\Local\Microsoft\Windows\Temporary Internet Files\Content.IE5\7421JAUB\MCPE01487_0000[1].wmf"/>
          <p:cNvPicPr>
            <a:picLocks noChangeAspect="1" noChangeArrowheads="1"/>
          </p:cNvPicPr>
          <p:nvPr/>
        </p:nvPicPr>
        <p:blipFill>
          <a:blip r:embed="rId2" cstate="print"/>
          <a:srcRect/>
          <a:stretch>
            <a:fillRect/>
          </a:stretch>
        </p:blipFill>
        <p:spPr bwMode="auto">
          <a:xfrm>
            <a:off x="5943600" y="4419600"/>
            <a:ext cx="2474913" cy="1995488"/>
          </a:xfrm>
          <a:prstGeom prst="rect">
            <a:avLst/>
          </a:prstGeom>
          <a:noFill/>
          <a:ln w="9525">
            <a:noFill/>
            <a:miter lim="800000"/>
            <a:headEnd/>
            <a:tailEnd/>
          </a:ln>
        </p:spPr>
      </p:pic>
      <p:sp>
        <p:nvSpPr>
          <p:cNvPr id="5" name="Slide Number Placeholder 4"/>
          <p:cNvSpPr>
            <a:spLocks noGrp="1"/>
          </p:cNvSpPr>
          <p:nvPr>
            <p:ph type="sldNum" sz="quarter" idx="11"/>
          </p:nvPr>
        </p:nvSpPr>
        <p:spPr/>
        <p:txBody>
          <a:bodyPr/>
          <a:lstStyle/>
          <a:p>
            <a:pPr>
              <a:defRPr/>
            </a:pPr>
            <a:r>
              <a:rPr lang="en-US"/>
              <a:t>3-</a:t>
            </a:r>
            <a:fld id="{0559B82D-EB50-49A1-883C-28CCEDE086DE}" type="slidenum">
              <a:rPr lang="en-US"/>
              <a:pPr>
                <a:defRPr/>
              </a:pPr>
              <a:t>3</a:t>
            </a:fld>
            <a:endParaRPr lang="en-US" dirty="0"/>
          </a:p>
        </p:txBody>
      </p:sp>
      <p:sp>
        <p:nvSpPr>
          <p:cNvPr id="7" name="Footer Placeholder 6"/>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Moderating Variables </a:t>
            </a:r>
            <a:endParaRPr lang="en-US" dirty="0"/>
          </a:p>
        </p:txBody>
      </p:sp>
      <p:sp>
        <p:nvSpPr>
          <p:cNvPr id="7171" name="Content Placeholder 2"/>
          <p:cNvSpPr>
            <a:spLocks noGrp="1"/>
          </p:cNvSpPr>
          <p:nvPr>
            <p:ph idx="1"/>
          </p:nvPr>
        </p:nvSpPr>
        <p:spPr>
          <a:xfrm>
            <a:off x="1143000" y="1219200"/>
            <a:ext cx="7315200" cy="2971800"/>
          </a:xfrm>
        </p:spPr>
        <p:txBody>
          <a:bodyPr/>
          <a:lstStyle/>
          <a:p>
            <a:pPr eaLnBrk="1" hangingPunct="1"/>
            <a:r>
              <a:rPr lang="en-US" smtClean="0"/>
              <a:t>The most powerful moderators of the attitude-behavior relationship are:</a:t>
            </a:r>
          </a:p>
          <a:p>
            <a:pPr marL="1135063" lvl="1" eaLnBrk="1" hangingPunct="1"/>
            <a:r>
              <a:rPr lang="en-US" smtClean="0"/>
              <a:t>Importance of the attitude</a:t>
            </a:r>
          </a:p>
          <a:p>
            <a:pPr marL="1135063" lvl="1" eaLnBrk="1" hangingPunct="1"/>
            <a:r>
              <a:rPr lang="en-US" smtClean="0"/>
              <a:t>Correspondence to behavior</a:t>
            </a:r>
          </a:p>
          <a:p>
            <a:pPr marL="1135063" lvl="1" eaLnBrk="1" hangingPunct="1"/>
            <a:r>
              <a:rPr lang="en-US" smtClean="0"/>
              <a:t>Accessibility</a:t>
            </a:r>
          </a:p>
          <a:p>
            <a:pPr marL="1135063" lvl="1" eaLnBrk="1" hangingPunct="1"/>
            <a:r>
              <a:rPr lang="en-US" smtClean="0"/>
              <a:t>Existence of social pressures</a:t>
            </a:r>
          </a:p>
          <a:p>
            <a:pPr marL="1135063" lvl="1" eaLnBrk="1" hangingPunct="1"/>
            <a:r>
              <a:rPr lang="en-US" smtClean="0"/>
              <a:t>Personal and direct experience of the attitude.</a:t>
            </a:r>
          </a:p>
          <a:p>
            <a:pPr eaLnBrk="1" hangingPunct="1"/>
            <a:endParaRPr lang="en-US" smtClean="0"/>
          </a:p>
        </p:txBody>
      </p:sp>
      <p:graphicFrame>
        <p:nvGraphicFramePr>
          <p:cNvPr id="5" name="Diagram 4"/>
          <p:cNvGraphicFramePr/>
          <p:nvPr/>
        </p:nvGraphicFramePr>
        <p:xfrm>
          <a:off x="1600200" y="3962400"/>
          <a:ext cx="6096000" cy="195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Isosceles Triangle 6"/>
          <p:cNvSpPr/>
          <p:nvPr/>
        </p:nvSpPr>
        <p:spPr bwMode="auto">
          <a:xfrm rot="10800000" flipV="1">
            <a:off x="1600200" y="5105400"/>
            <a:ext cx="5943600" cy="1219200"/>
          </a:xfrm>
          <a:prstGeom prst="triangle">
            <a:avLst/>
          </a:prstGeom>
          <a:solidFill>
            <a:srgbClr val="FFAFAF"/>
          </a:solidFill>
          <a:ln w="9525" cap="flat" cmpd="sng" algn="ctr">
            <a:solidFill>
              <a:schemeClr val="tx1"/>
            </a:solidFill>
            <a:prstDash val="solid"/>
            <a:round/>
            <a:headEnd type="none" w="med" len="med"/>
            <a:tailEnd type="none" w="med" len="med"/>
          </a:ln>
          <a:effectLst/>
        </p:spPr>
        <p:txBody>
          <a:bodyPr>
            <a:scene3d>
              <a:camera prst="orthographicFront">
                <a:rot lat="0" lon="0" rev="0"/>
              </a:camera>
              <a:lightRig rig="threePt" dir="t"/>
            </a:scene3d>
          </a:bodyPr>
          <a:lstStyle/>
          <a:p>
            <a:pPr algn="ctr">
              <a:defRPr/>
            </a:pPr>
            <a:r>
              <a:rPr lang="en-US" sz="2200" dirty="0">
                <a:latin typeface="+mn-lt"/>
              </a:rPr>
              <a:t>Moderating Variables</a:t>
            </a:r>
          </a:p>
        </p:txBody>
      </p:sp>
      <p:sp>
        <p:nvSpPr>
          <p:cNvPr id="6" name="Slide Number Placeholder 5"/>
          <p:cNvSpPr>
            <a:spLocks noGrp="1"/>
          </p:cNvSpPr>
          <p:nvPr>
            <p:ph type="sldNum" sz="quarter" idx="11"/>
          </p:nvPr>
        </p:nvSpPr>
        <p:spPr/>
        <p:txBody>
          <a:bodyPr/>
          <a:lstStyle/>
          <a:p>
            <a:pPr>
              <a:defRPr/>
            </a:pPr>
            <a:r>
              <a:rPr lang="en-US"/>
              <a:t>3-</a:t>
            </a:r>
            <a:fld id="{2B0C2BC1-3447-43A5-AD98-1F0BB32AB5A0}" type="slidenum">
              <a:rPr lang="en-US"/>
              <a:pPr>
                <a:defRPr/>
              </a:pPr>
              <a:t>4</a:t>
            </a:fld>
            <a:endParaRPr lang="en-US" dirty="0"/>
          </a:p>
        </p:txBody>
      </p:sp>
      <p:sp>
        <p:nvSpPr>
          <p:cNvPr id="9" name="Footer Placeholder 8"/>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Predicting Behavior from Attitudes</a:t>
            </a:r>
            <a:endParaRPr lang="en-US" dirty="0"/>
          </a:p>
        </p:txBody>
      </p:sp>
      <p:sp>
        <p:nvSpPr>
          <p:cNvPr id="3" name="Content Placeholder 2"/>
          <p:cNvSpPr>
            <a:spLocks noGrp="1"/>
          </p:cNvSpPr>
          <p:nvPr>
            <p:ph idx="1"/>
          </p:nvPr>
        </p:nvSpPr>
        <p:spPr>
          <a:xfrm>
            <a:off x="2362200" y="1524000"/>
            <a:ext cx="6324600" cy="4724400"/>
          </a:xfrm>
        </p:spPr>
        <p:txBody>
          <a:bodyPr/>
          <a:lstStyle/>
          <a:p>
            <a:pPr lvl="1" eaLnBrk="1" hangingPunct="1"/>
            <a:r>
              <a:rPr lang="en-US" sz="2100" smtClean="0"/>
              <a:t>Important attitudes have a strong relationship to behavior.</a:t>
            </a:r>
          </a:p>
          <a:p>
            <a:pPr lvl="1" eaLnBrk="1" hangingPunct="1"/>
            <a:r>
              <a:rPr lang="en-US" sz="2100" smtClean="0"/>
              <a:t>The closer the match between attitude and behavior, the stronger the relationship:</a:t>
            </a:r>
          </a:p>
          <a:p>
            <a:pPr lvl="2" eaLnBrk="1" hangingPunct="1"/>
            <a:r>
              <a:rPr lang="en-US" sz="2100" smtClean="0"/>
              <a:t>Specific attitudes predict specific behavior</a:t>
            </a:r>
          </a:p>
          <a:p>
            <a:pPr lvl="2" eaLnBrk="1" hangingPunct="1"/>
            <a:r>
              <a:rPr lang="en-US" sz="2100" smtClean="0"/>
              <a:t>General attitudes predict general behavior</a:t>
            </a:r>
          </a:p>
          <a:p>
            <a:pPr lvl="1" eaLnBrk="1" hangingPunct="1"/>
            <a:r>
              <a:rPr lang="en-US" sz="2100" smtClean="0"/>
              <a:t>The more frequently expressed an attitude, the better predictor it is.</a:t>
            </a:r>
          </a:p>
          <a:p>
            <a:pPr lvl="1" eaLnBrk="1" hangingPunct="1"/>
            <a:r>
              <a:rPr lang="en-US" sz="2100" smtClean="0"/>
              <a:t>High social pressures reduce the relationship and may cause dissonance.</a:t>
            </a:r>
          </a:p>
          <a:p>
            <a:pPr lvl="1" eaLnBrk="1" hangingPunct="1"/>
            <a:r>
              <a:rPr lang="en-US" sz="2100" smtClean="0"/>
              <a:t>Attitudes based on personal experience are stronger predictors.</a:t>
            </a:r>
          </a:p>
        </p:txBody>
      </p:sp>
      <p:pic>
        <p:nvPicPr>
          <p:cNvPr id="8196" name="Picture 2" descr="C:\Users\Bob Stretch\AppData\Local\Microsoft\Windows\Temporary Internet Files\Content.IE5\118DJOWU\MCj02404790000[1].wmf"/>
          <p:cNvPicPr>
            <a:picLocks noChangeAspect="1" noChangeArrowheads="1"/>
          </p:cNvPicPr>
          <p:nvPr/>
        </p:nvPicPr>
        <p:blipFill>
          <a:blip r:embed="rId2" cstate="print"/>
          <a:srcRect/>
          <a:stretch>
            <a:fillRect/>
          </a:stretch>
        </p:blipFill>
        <p:spPr bwMode="auto">
          <a:xfrm>
            <a:off x="457200" y="3124200"/>
            <a:ext cx="2320925" cy="3260725"/>
          </a:xfrm>
          <a:prstGeom prst="rect">
            <a:avLst/>
          </a:prstGeom>
          <a:noFill/>
          <a:ln w="9525">
            <a:noFill/>
            <a:miter lim="800000"/>
            <a:headEnd/>
            <a:tailEnd/>
          </a:ln>
        </p:spPr>
      </p:pic>
      <p:sp>
        <p:nvSpPr>
          <p:cNvPr id="7" name="Rectangle 6"/>
          <p:cNvSpPr/>
          <p:nvPr/>
        </p:nvSpPr>
        <p:spPr>
          <a:xfrm>
            <a:off x="1295400" y="1371600"/>
            <a:ext cx="886781" cy="193899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12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
        <p:nvSpPr>
          <p:cNvPr id="6" name="Slide Number Placeholder 5"/>
          <p:cNvSpPr>
            <a:spLocks noGrp="1"/>
          </p:cNvSpPr>
          <p:nvPr>
            <p:ph type="sldNum" sz="quarter" idx="11"/>
          </p:nvPr>
        </p:nvSpPr>
        <p:spPr/>
        <p:txBody>
          <a:bodyPr/>
          <a:lstStyle/>
          <a:p>
            <a:pPr>
              <a:defRPr/>
            </a:pPr>
            <a:r>
              <a:rPr lang="en-US"/>
              <a:t>3-</a:t>
            </a:r>
            <a:fld id="{8AC38124-03FF-4F9C-B9AA-D1058D8187F8}" type="slidenum">
              <a:rPr lang="en-US"/>
              <a:pPr>
                <a:defRPr/>
              </a:pPr>
              <a:t>5</a:t>
            </a:fld>
            <a:endParaRPr lang="en-US" dirty="0"/>
          </a:p>
        </p:txBody>
      </p:sp>
      <p:sp>
        <p:nvSpPr>
          <p:cNvPr id="9" name="Footer Placeholder 8"/>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What are the Major Job Attitudes?</a:t>
            </a:r>
            <a:endParaRPr lang="en-US" dirty="0"/>
          </a:p>
        </p:txBody>
      </p:sp>
      <p:sp>
        <p:nvSpPr>
          <p:cNvPr id="9219" name="Content Placeholder 2"/>
          <p:cNvSpPr>
            <a:spLocks noGrp="1"/>
          </p:cNvSpPr>
          <p:nvPr>
            <p:ph idx="1"/>
          </p:nvPr>
        </p:nvSpPr>
        <p:spPr>
          <a:xfrm>
            <a:off x="685800" y="1219200"/>
            <a:ext cx="5029200" cy="4724400"/>
          </a:xfrm>
        </p:spPr>
        <p:txBody>
          <a:bodyPr/>
          <a:lstStyle/>
          <a:p>
            <a:pPr eaLnBrk="1" hangingPunct="1"/>
            <a:r>
              <a:rPr lang="en-US" smtClean="0"/>
              <a:t>Job Satisfaction</a:t>
            </a:r>
          </a:p>
          <a:p>
            <a:pPr lvl="1" eaLnBrk="1" hangingPunct="1"/>
            <a:r>
              <a:rPr lang="en-US" smtClean="0"/>
              <a:t>A positive feeling about the job resulting from an evaluation of its characteristics</a:t>
            </a:r>
          </a:p>
          <a:p>
            <a:pPr eaLnBrk="1" hangingPunct="1"/>
            <a:r>
              <a:rPr lang="en-US" smtClean="0"/>
              <a:t>Job Involvement</a:t>
            </a:r>
          </a:p>
          <a:p>
            <a:pPr lvl="1" eaLnBrk="1" hangingPunct="1"/>
            <a:r>
              <a:rPr lang="en-US" smtClean="0"/>
              <a:t>Degree of psychological identification with the job where perceived performance is important to self-worth</a:t>
            </a:r>
          </a:p>
          <a:p>
            <a:pPr eaLnBrk="1" hangingPunct="1"/>
            <a:r>
              <a:rPr lang="en-US" smtClean="0"/>
              <a:t>Psychological Empowerment</a:t>
            </a:r>
          </a:p>
          <a:p>
            <a:pPr lvl="1" eaLnBrk="1" hangingPunct="1"/>
            <a:r>
              <a:rPr lang="en-US" smtClean="0"/>
              <a:t>Belief in the degree of influence over the job, competence, job meaningfulness, and autonomy</a:t>
            </a:r>
          </a:p>
        </p:txBody>
      </p:sp>
      <p:pic>
        <p:nvPicPr>
          <p:cNvPr id="9220" name="Picture 2" descr="C:\Users\Bob Stretch\AppData\Local\Microsoft\Windows\Temporary Internet Files\Content.IE5\H1JVA1FE\MCPE02947_0000[1].wmf"/>
          <p:cNvPicPr>
            <a:picLocks noChangeAspect="1" noChangeArrowheads="1"/>
          </p:cNvPicPr>
          <p:nvPr/>
        </p:nvPicPr>
        <p:blipFill>
          <a:blip r:embed="rId2" cstate="print"/>
          <a:srcRect/>
          <a:stretch>
            <a:fillRect/>
          </a:stretch>
        </p:blipFill>
        <p:spPr bwMode="auto">
          <a:xfrm>
            <a:off x="5410200" y="2286000"/>
            <a:ext cx="3276600" cy="3468688"/>
          </a:xfrm>
          <a:prstGeom prst="rect">
            <a:avLst/>
          </a:prstGeom>
          <a:noFill/>
          <a:ln w="9525">
            <a:noFill/>
            <a:miter lim="800000"/>
            <a:headEnd/>
            <a:tailEnd/>
          </a:ln>
        </p:spPr>
      </p:pic>
      <p:sp>
        <p:nvSpPr>
          <p:cNvPr id="5" name="Slide Number Placeholder 4"/>
          <p:cNvSpPr>
            <a:spLocks noGrp="1"/>
          </p:cNvSpPr>
          <p:nvPr>
            <p:ph type="sldNum" sz="quarter" idx="11"/>
          </p:nvPr>
        </p:nvSpPr>
        <p:spPr/>
        <p:txBody>
          <a:bodyPr/>
          <a:lstStyle/>
          <a:p>
            <a:pPr>
              <a:defRPr/>
            </a:pPr>
            <a:r>
              <a:rPr lang="en-US"/>
              <a:t>3-</a:t>
            </a:r>
            <a:fld id="{335DA5EA-9891-4805-A0E1-046A5DB7AF0A}" type="slidenum">
              <a:rPr lang="en-US"/>
              <a:pPr>
                <a:defRPr/>
              </a:pPr>
              <a:t>6</a:t>
            </a:fld>
            <a:endParaRPr lang="en-US" dirty="0"/>
          </a:p>
        </p:txBody>
      </p:sp>
      <p:sp>
        <p:nvSpPr>
          <p:cNvPr id="7" name="Footer Placeholder 6"/>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Another Major Job Attitude</a:t>
            </a:r>
            <a:endParaRPr lang="en-US" dirty="0"/>
          </a:p>
        </p:txBody>
      </p:sp>
      <p:sp>
        <p:nvSpPr>
          <p:cNvPr id="10243" name="Content Placeholder 2"/>
          <p:cNvSpPr>
            <a:spLocks noGrp="1"/>
          </p:cNvSpPr>
          <p:nvPr>
            <p:ph idx="1"/>
          </p:nvPr>
        </p:nvSpPr>
        <p:spPr/>
        <p:txBody>
          <a:bodyPr/>
          <a:lstStyle/>
          <a:p>
            <a:pPr eaLnBrk="1" hangingPunct="1"/>
            <a:r>
              <a:rPr lang="en-US" smtClean="0"/>
              <a:t>Organizational Commitment</a:t>
            </a:r>
          </a:p>
          <a:p>
            <a:pPr lvl="1" eaLnBrk="1" hangingPunct="1"/>
            <a:r>
              <a:rPr lang="en-US" smtClean="0"/>
              <a:t>Identifying with a particular organization and its goals, while wishing to maintain membership in the organization.</a:t>
            </a:r>
          </a:p>
          <a:p>
            <a:pPr lvl="1" eaLnBrk="1" hangingPunct="1"/>
            <a:r>
              <a:rPr lang="en-US" smtClean="0"/>
              <a:t>Three dimensions:</a:t>
            </a:r>
          </a:p>
          <a:p>
            <a:pPr lvl="2" eaLnBrk="1" hangingPunct="1"/>
            <a:r>
              <a:rPr lang="en-US" smtClean="0"/>
              <a:t>Affective – emotional attachment to organization</a:t>
            </a:r>
          </a:p>
          <a:p>
            <a:pPr lvl="2" eaLnBrk="1" hangingPunct="1"/>
            <a:r>
              <a:rPr lang="en-US" smtClean="0"/>
              <a:t>Continuance Commitment – economic value of staying</a:t>
            </a:r>
          </a:p>
          <a:p>
            <a:pPr lvl="2" eaLnBrk="1" hangingPunct="1"/>
            <a:r>
              <a:rPr lang="en-US" smtClean="0"/>
              <a:t>Normative -  moral or ethical obligations</a:t>
            </a:r>
          </a:p>
          <a:p>
            <a:pPr lvl="1" eaLnBrk="1" hangingPunct="1"/>
            <a:r>
              <a:rPr lang="en-US" smtClean="0"/>
              <a:t>Has some relation to performance, especially for new employees.</a:t>
            </a:r>
          </a:p>
          <a:p>
            <a:pPr lvl="1" eaLnBrk="1" hangingPunct="1"/>
            <a:r>
              <a:rPr lang="en-US" smtClean="0"/>
              <a:t>Less important now than in past – now perhaps more of </a:t>
            </a:r>
            <a:r>
              <a:rPr lang="en-US" i="1" smtClean="0"/>
              <a:t>occupational commitment</a:t>
            </a:r>
            <a:r>
              <a:rPr lang="en-US" smtClean="0"/>
              <a:t>, loyalty to profession rather than a given employer.</a:t>
            </a:r>
          </a:p>
          <a:p>
            <a:pPr eaLnBrk="1" hangingPunct="1">
              <a:buFont typeface="Wingdings" pitchFamily="2" charset="2"/>
              <a:buNone/>
            </a:pPr>
            <a:endParaRPr lang="en-US" smtClean="0"/>
          </a:p>
        </p:txBody>
      </p:sp>
      <p:sp>
        <p:nvSpPr>
          <p:cNvPr id="4" name="Slide Number Placeholder 3"/>
          <p:cNvSpPr>
            <a:spLocks noGrp="1"/>
          </p:cNvSpPr>
          <p:nvPr>
            <p:ph type="sldNum" sz="quarter" idx="11"/>
          </p:nvPr>
        </p:nvSpPr>
        <p:spPr/>
        <p:txBody>
          <a:bodyPr/>
          <a:lstStyle/>
          <a:p>
            <a:pPr>
              <a:defRPr/>
            </a:pPr>
            <a:r>
              <a:rPr lang="en-US"/>
              <a:t>3-</a:t>
            </a:r>
            <a:fld id="{20386F7D-67EA-4BB9-9219-47152F3029BD}" type="slidenum">
              <a:rPr lang="en-US"/>
              <a:pPr>
                <a:defRPr/>
              </a:pPr>
              <a:t>7</a:t>
            </a:fld>
            <a:endParaRPr lang="en-US" dirty="0"/>
          </a:p>
        </p:txBody>
      </p:sp>
      <p:sp>
        <p:nvSpPr>
          <p:cNvPr id="6" name="Footer Placeholder 5"/>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And Yet More Major Job Attitudes…</a:t>
            </a:r>
            <a:endParaRPr lang="en-US" dirty="0"/>
          </a:p>
        </p:txBody>
      </p:sp>
      <p:sp>
        <p:nvSpPr>
          <p:cNvPr id="11267" name="Content Placeholder 2"/>
          <p:cNvSpPr>
            <a:spLocks noGrp="1"/>
          </p:cNvSpPr>
          <p:nvPr>
            <p:ph idx="1"/>
          </p:nvPr>
        </p:nvSpPr>
        <p:spPr/>
        <p:txBody>
          <a:bodyPr/>
          <a:lstStyle/>
          <a:p>
            <a:pPr eaLnBrk="1" hangingPunct="1"/>
            <a:r>
              <a:rPr lang="en-US" smtClean="0"/>
              <a:t>Perceived Organizational Support (POS)</a:t>
            </a:r>
          </a:p>
          <a:p>
            <a:pPr lvl="1" eaLnBrk="1" hangingPunct="1"/>
            <a:r>
              <a:rPr lang="en-US" smtClean="0"/>
              <a:t>Degree to which employees believe the organization values their contribution and cares about their well-being.</a:t>
            </a:r>
          </a:p>
          <a:p>
            <a:pPr lvl="1" eaLnBrk="1" hangingPunct="1"/>
            <a:r>
              <a:rPr lang="en-US" smtClean="0"/>
              <a:t>Higher when rewards are fair, employees are involved in decision-making, and supervisors are seen as supportive.</a:t>
            </a:r>
          </a:p>
          <a:p>
            <a:pPr lvl="1" eaLnBrk="1" hangingPunct="1"/>
            <a:r>
              <a:rPr lang="en-US" smtClean="0"/>
              <a:t>High POS is related to higher OCBs and performance.</a:t>
            </a:r>
          </a:p>
          <a:p>
            <a:pPr eaLnBrk="1" hangingPunct="1"/>
            <a:r>
              <a:rPr lang="en-US" smtClean="0"/>
              <a:t>Employee Engagement</a:t>
            </a:r>
          </a:p>
          <a:p>
            <a:pPr lvl="1" eaLnBrk="1" hangingPunct="1"/>
            <a:r>
              <a:rPr lang="en-US" smtClean="0"/>
              <a:t>The degree of involvement with, satisfaction with, and enthusiasm for the job.</a:t>
            </a:r>
          </a:p>
          <a:p>
            <a:pPr lvl="1" eaLnBrk="1" hangingPunct="1"/>
            <a:r>
              <a:rPr lang="en-US" smtClean="0"/>
              <a:t>Engaged employees are passionate about their work and company.</a:t>
            </a:r>
          </a:p>
        </p:txBody>
      </p:sp>
      <p:sp>
        <p:nvSpPr>
          <p:cNvPr id="4" name="Slide Number Placeholder 3"/>
          <p:cNvSpPr>
            <a:spLocks noGrp="1"/>
          </p:cNvSpPr>
          <p:nvPr>
            <p:ph type="sldNum" sz="quarter" idx="11"/>
          </p:nvPr>
        </p:nvSpPr>
        <p:spPr/>
        <p:txBody>
          <a:bodyPr/>
          <a:lstStyle/>
          <a:p>
            <a:pPr>
              <a:defRPr/>
            </a:pPr>
            <a:r>
              <a:rPr lang="en-US"/>
              <a:t>3-</a:t>
            </a:r>
            <a:fld id="{35BB9EF0-72C2-4342-A287-9A1F532448BB}" type="slidenum">
              <a:rPr lang="en-US"/>
              <a:pPr>
                <a:defRPr/>
              </a:pPr>
              <a:t>8</a:t>
            </a:fld>
            <a:endParaRPr lang="en-US" dirty="0"/>
          </a:p>
        </p:txBody>
      </p:sp>
      <p:sp>
        <p:nvSpPr>
          <p:cNvPr id="6" name="Footer Placeholder 5"/>
          <p:cNvSpPr>
            <a:spLocks noGrp="1"/>
          </p:cNvSpPr>
          <p:nvPr>
            <p:ph type="ftr" sz="quarter" idx="10"/>
          </p:nvPr>
        </p:nvSpPr>
        <p:spPr/>
        <p:txBody>
          <a:bodyPr/>
          <a:lstStyle/>
          <a:p>
            <a:pPr>
              <a:defRPr/>
            </a:pPr>
            <a:r>
              <a:rPr lang="en-US"/>
              <a:t>© 2009 Prentice-Hall Inc.  All rights reserved.</a:t>
            </a:r>
            <a:endParaRPr lang="en-US" dirty="0"/>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Robbins Judge OB 13e Instructor">
  <a:themeElements>
    <a:clrScheme name="Organizational Behavior 11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Organizational Behavior 11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ganizational Behavior 11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ganizational Behavior 11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ganizational Behavior 11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ganizational Behavior 11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ganizational Behavior 11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Robbins Judge OB 13e Instructor</Template>
  <TotalTime>387</TotalTime>
  <Words>1360</Words>
  <Application>Microsoft Office PowerPoint</Application>
  <PresentationFormat>On-screen Show (4:3)</PresentationFormat>
  <Paragraphs>190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Wingdings</vt:lpstr>
      <vt:lpstr>Times New Roman</vt:lpstr>
      <vt:lpstr>Robbins Judge OB 13e Instructor</vt:lpstr>
      <vt:lpstr>Attitudes and Job Satisfaction</vt:lpstr>
      <vt:lpstr>Chapter Learning Objectives</vt:lpstr>
      <vt:lpstr>Attitudes</vt:lpstr>
      <vt:lpstr>Does Behavior Always Follow from Attitudes?</vt:lpstr>
      <vt:lpstr>Moderating Variables </vt:lpstr>
      <vt:lpstr>Predicting Behavior from Attitudes</vt:lpstr>
      <vt:lpstr>What are the Major Job Attitudes?</vt:lpstr>
      <vt:lpstr>Another Major Job Attitude</vt:lpstr>
      <vt:lpstr>And Yet More Major Job Attitudes…</vt:lpstr>
      <vt:lpstr>Are These Job Attitudes Really Distinct?</vt:lpstr>
      <vt:lpstr>Job Satisfaction</vt:lpstr>
      <vt:lpstr>Causes of Job Satisfaction</vt:lpstr>
      <vt:lpstr>Employee Responses to Dissatisfaction</vt:lpstr>
      <vt:lpstr>Outcomes of Job Satisfaction</vt:lpstr>
      <vt:lpstr>More Outcomes of Job Satisfaction</vt:lpstr>
      <vt:lpstr> Global Implications</vt:lpstr>
      <vt:lpstr>Summary and Managerial Implications</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Robbins &amp; Judge Organizational Behavior 13e</dc:title>
  <dc:subject>Chapter 3: Attitudes and Job Satisfaction</dc:subject>
  <dc:creator>Bob Stretch</dc:creator>
  <cp:keywords>PPT</cp:keywords>
  <cp:lastModifiedBy>Barend</cp:lastModifiedBy>
  <cp:revision>46</cp:revision>
  <dcterms:created xsi:type="dcterms:W3CDTF">2008-01-07T01:31:44Z</dcterms:created>
  <dcterms:modified xsi:type="dcterms:W3CDTF">2011-04-04T15:17:02Z</dcterms:modified>
  <cp:category>Instructor</cp:category>
  <cp:contentStatus>Complete</cp:contentStatus>
</cp:coreProperties>
</file>